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43"/>
  </p:notesMasterIdLst>
  <p:handoutMasterIdLst>
    <p:handoutMasterId r:id="rId44"/>
  </p:handoutMasterIdLst>
  <p:sldIdLst>
    <p:sldId id="261" r:id="rId5"/>
    <p:sldId id="300" r:id="rId6"/>
    <p:sldId id="286" r:id="rId7"/>
    <p:sldId id="273" r:id="rId8"/>
    <p:sldId id="314" r:id="rId9"/>
    <p:sldId id="316" r:id="rId10"/>
    <p:sldId id="280" r:id="rId11"/>
    <p:sldId id="315" r:id="rId12"/>
    <p:sldId id="326" r:id="rId13"/>
    <p:sldId id="306" r:id="rId14"/>
    <p:sldId id="317" r:id="rId15"/>
    <p:sldId id="318" r:id="rId16"/>
    <p:sldId id="319" r:id="rId17"/>
    <p:sldId id="320" r:id="rId18"/>
    <p:sldId id="321" r:id="rId19"/>
    <p:sldId id="322" r:id="rId20"/>
    <p:sldId id="323" r:id="rId21"/>
    <p:sldId id="327" r:id="rId22"/>
    <p:sldId id="313" r:id="rId23"/>
    <p:sldId id="308" r:id="rId24"/>
    <p:sldId id="328" r:id="rId25"/>
    <p:sldId id="329" r:id="rId26"/>
    <p:sldId id="330" r:id="rId27"/>
    <p:sldId id="331" r:id="rId28"/>
    <p:sldId id="332" r:id="rId29"/>
    <p:sldId id="336" r:id="rId30"/>
    <p:sldId id="333" r:id="rId31"/>
    <p:sldId id="334" r:id="rId32"/>
    <p:sldId id="335" r:id="rId33"/>
    <p:sldId id="337" r:id="rId34"/>
    <p:sldId id="338" r:id="rId35"/>
    <p:sldId id="339" r:id="rId36"/>
    <p:sldId id="340" r:id="rId37"/>
    <p:sldId id="343" r:id="rId38"/>
    <p:sldId id="344" r:id="rId39"/>
    <p:sldId id="342" r:id="rId40"/>
    <p:sldId id="324" r:id="rId41"/>
    <p:sldId id="325" r:id="rId42"/>
  </p:sldIdLst>
  <p:sldSz cx="12192000" cy="6858000"/>
  <p:notesSz cx="6858000" cy="9144000"/>
  <p:defaultTextStyle>
    <a:defPPr rtl="0">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87175F"/>
    <a:srgbClr val="EEC621"/>
    <a:srgbClr val="E58C09"/>
    <a:srgbClr val="43467B"/>
    <a:srgbClr val="AEA422"/>
    <a:srgbClr val="F69E1D"/>
    <a:srgbClr val="E19E6B"/>
    <a:srgbClr val="75503A"/>
    <a:srgbClr val="DD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5034" autoAdjust="0"/>
  </p:normalViewPr>
  <p:slideViewPr>
    <p:cSldViewPr>
      <p:cViewPr varScale="1">
        <p:scale>
          <a:sx n="117" d="100"/>
          <a:sy n="117" d="100"/>
        </p:scale>
        <p:origin x="510" y="96"/>
      </p:cViewPr>
      <p:guideLst/>
    </p:cSldViewPr>
  </p:slideViewPr>
  <p:outlineViewPr>
    <p:cViewPr>
      <p:scale>
        <a:sx n="33" d="100"/>
        <a:sy n="33" d="100"/>
      </p:scale>
      <p:origin x="0" y="-208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多巴胺分泌强度</c:v>
                </c:pt>
              </c:strCache>
            </c:strRef>
          </c:tx>
          <c:spPr>
            <a:ln w="28575" cap="rnd">
              <a:solidFill>
                <a:schemeClr val="accent1"/>
              </a:solidFill>
              <a:round/>
            </a:ln>
            <a:effectLst/>
          </c:spPr>
          <c:marker>
            <c:symbol val="none"/>
          </c:marker>
          <c:cat>
            <c:strRef>
              <c:f>Sheet1!$A$2:$A$4</c:f>
              <c:strCache>
                <c:ptCount val="3"/>
                <c:pt idx="0">
                  <c:v>学习</c:v>
                </c:pt>
                <c:pt idx="1">
                  <c:v>短视频</c:v>
                </c:pt>
                <c:pt idx="2">
                  <c:v>游戏</c:v>
                </c:pt>
              </c:strCache>
            </c:strRef>
          </c:cat>
          <c:val>
            <c:numRef>
              <c:f>Sheet1!$B$2:$B$4</c:f>
              <c:numCache>
                <c:formatCode>General</c:formatCode>
                <c:ptCount val="3"/>
                <c:pt idx="0">
                  <c:v>1</c:v>
                </c:pt>
                <c:pt idx="1">
                  <c:v>3</c:v>
                </c:pt>
                <c:pt idx="2">
                  <c:v>9</c:v>
                </c:pt>
              </c:numCache>
            </c:numRef>
          </c:val>
          <c:smooth val="0"/>
          <c:extLst>
            <c:ext xmlns:c16="http://schemas.microsoft.com/office/drawing/2014/chart" uri="{C3380CC4-5D6E-409C-BE32-E72D297353CC}">
              <c16:uniqueId val="{00000000-E6DC-4A09-BE82-4C59EE3A7BD8}"/>
            </c:ext>
          </c:extLst>
        </c:ser>
        <c:dLbls>
          <c:showLegendKey val="0"/>
          <c:showVal val="0"/>
          <c:showCatName val="0"/>
          <c:showSerName val="0"/>
          <c:showPercent val="0"/>
          <c:showBubbleSize val="0"/>
        </c:dLbls>
        <c:smooth val="0"/>
        <c:axId val="1671323663"/>
        <c:axId val="1671321263"/>
      </c:lineChart>
      <c:catAx>
        <c:axId val="16713236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71321263"/>
        <c:crosses val="autoZero"/>
        <c:auto val="1"/>
        <c:lblAlgn val="ctr"/>
        <c:lblOffset val="100"/>
        <c:noMultiLvlLbl val="0"/>
      </c:catAx>
      <c:valAx>
        <c:axId val="167132126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671323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33-483B-8984-67AD3F1595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5F33-483B-8984-67AD3F1595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5F33-483B-8984-67AD3F1595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5F33-483B-8984-67AD3F159586}"/>
              </c:ext>
            </c:extLst>
          </c:dPt>
          <c:cat>
            <c:strRef>
              <c:f>Sheet1!$A$2:$A$5</c:f>
              <c:strCache>
                <c:ptCount val="4"/>
                <c:pt idx="0">
                  <c:v>学习</c:v>
                </c:pt>
                <c:pt idx="1">
                  <c:v>动画</c:v>
                </c:pt>
                <c:pt idx="2">
                  <c:v>游戏</c:v>
                </c:pt>
                <c:pt idx="3">
                  <c:v>其它</c:v>
                </c:pt>
              </c:strCache>
            </c:strRef>
          </c:cat>
          <c:val>
            <c:numRef>
              <c:f>Sheet1!$B$2:$B$5</c:f>
              <c:numCache>
                <c:formatCode>General</c:formatCode>
                <c:ptCount val="4"/>
                <c:pt idx="0">
                  <c:v>7</c:v>
                </c:pt>
                <c:pt idx="1">
                  <c:v>2</c:v>
                </c:pt>
                <c:pt idx="2">
                  <c:v>0.5</c:v>
                </c:pt>
                <c:pt idx="3">
                  <c:v>0.5</c:v>
                </c:pt>
              </c:numCache>
            </c:numRef>
          </c:val>
          <c:extLst>
            <c:ext xmlns:c16="http://schemas.microsoft.com/office/drawing/2014/chart" uri="{C3380CC4-5D6E-409C-BE32-E72D297353CC}">
              <c16:uniqueId val="{00000000-5F33-483B-8984-67AD3F15958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icrosoft YaHei UI" panose="020B0503020204020204" pitchFamily="34" charset="-122"/>
              <a:ea typeface="Microsoft YaHei UI"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latin typeface="Microsoft YaHei UI" panose="020B0503020204020204" pitchFamily="34" charset="-122"/>
          <a:ea typeface="Microsoft YaHei UI"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1862" b="0" i="0" u="none" strike="noStrike" baseline="0" dirty="0">
                <a:effectLst/>
              </a:rPr>
              <a:t>每天</a:t>
            </a:r>
            <a:r>
              <a:rPr lang="en-US" altLang="zh-CN" sz="1862" b="0" i="0" u="none" strike="noStrike" baseline="0" dirty="0">
                <a:effectLst/>
              </a:rPr>
              <a:t>1%</a:t>
            </a:r>
            <a:r>
              <a:rPr lang="zh-CN" altLang="en-US" sz="1862" b="0" i="0" u="none" strike="noStrike" baseline="0" dirty="0">
                <a:effectLst/>
              </a:rPr>
              <a:t>，改变看得见</a:t>
            </a:r>
            <a:endParaRPr lang="zh-CN"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numRef>
              <c:f>Sheet1!$A$2:$A$5</c:f>
              <c:numCache>
                <c:formatCode>General</c:formatCode>
                <c:ptCount val="4"/>
                <c:pt idx="0">
                  <c:v>1</c:v>
                </c:pt>
                <c:pt idx="1">
                  <c:v>100</c:v>
                </c:pt>
                <c:pt idx="2">
                  <c:v>200</c:v>
                </c:pt>
                <c:pt idx="3">
                  <c:v>365</c:v>
                </c:pt>
              </c:numCache>
            </c:numRef>
          </c:cat>
          <c:val>
            <c:numRef>
              <c:f>Sheet1!$B$2:$B$5</c:f>
              <c:numCache>
                <c:formatCode>General</c:formatCode>
                <c:ptCount val="4"/>
                <c:pt idx="0">
                  <c:v>1.01</c:v>
                </c:pt>
                <c:pt idx="1">
                  <c:v>172</c:v>
                </c:pt>
                <c:pt idx="2">
                  <c:v>638</c:v>
                </c:pt>
                <c:pt idx="3">
                  <c:v>3715</c:v>
                </c:pt>
              </c:numCache>
            </c:numRef>
          </c:val>
          <c:smooth val="0"/>
          <c:extLst>
            <c:ext xmlns:c16="http://schemas.microsoft.com/office/drawing/2014/chart" uri="{C3380CC4-5D6E-409C-BE32-E72D297353CC}">
              <c16:uniqueId val="{00000000-FA28-47B5-BBD0-88A844A9B3D2}"/>
            </c:ext>
          </c:extLst>
        </c:ser>
        <c:dLbls>
          <c:showLegendKey val="0"/>
          <c:showVal val="0"/>
          <c:showCatName val="0"/>
          <c:showSerName val="0"/>
          <c:showPercent val="0"/>
          <c:showBubbleSize val="0"/>
        </c:dLbls>
        <c:smooth val="0"/>
        <c:axId val="783418240"/>
        <c:axId val="783426880"/>
      </c:lineChart>
      <c:catAx>
        <c:axId val="78341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83426880"/>
        <c:crosses val="autoZero"/>
        <c:auto val="1"/>
        <c:lblAlgn val="ctr"/>
        <c:lblOffset val="100"/>
        <c:noMultiLvlLbl val="0"/>
      </c:catAx>
      <c:valAx>
        <c:axId val="78342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83418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6305754-A602-4D1F-8006-036D1E085732}" type="datetime1">
              <a:rPr lang="zh-CN" altLang="en-US" smtClean="0">
                <a:latin typeface="Microsoft YaHei UI" panose="020B0503020204020204" pitchFamily="34" charset="-122"/>
                <a:ea typeface="Microsoft YaHei UI" panose="020B0503020204020204" pitchFamily="34" charset="-122"/>
              </a:rPr>
              <a:t>2025/2/23</a:t>
            </a:fld>
            <a:endParaRPr lang="zh-CN" altLang="en-US">
              <a:latin typeface="Microsoft YaHei UI" panose="020B0503020204020204" pitchFamily="34" charset="-122"/>
              <a:ea typeface="Microsoft YaHei UI" panose="020B0503020204020204" pitchFamily="34" charset="-122"/>
            </a:endParaRPr>
          </a:p>
        </p:txBody>
      </p:sp>
      <p:sp>
        <p:nvSpPr>
          <p:cNvPr id="4" name="页脚占位符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1BB1589-0F8A-400D-AEF4-57688446A2F5}" type="slidenum">
              <a:rPr lang="en-US" altLang="zh-CN" smtClean="0">
                <a:latin typeface="Microsoft YaHei UI" panose="020B0503020204020204" pitchFamily="34" charset="-122"/>
                <a:ea typeface="Microsoft YaHei UI" panose="020B0503020204020204" pitchFamily="34" charset="-122"/>
              </a:rPr>
              <a:t>‹#›</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aseline="0">
                <a:latin typeface="Microsoft YaHei UI" panose="020B0503020204020204" pitchFamily="34" charset="-122"/>
                <a:ea typeface="Microsoft YaHei U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aseline="0">
                <a:latin typeface="Microsoft YaHei UI" panose="020B0503020204020204" pitchFamily="34" charset="-122"/>
                <a:ea typeface="Microsoft YaHei UI" panose="020B0503020204020204" pitchFamily="34" charset="-122"/>
              </a:defRPr>
            </a:lvl1pPr>
          </a:lstStyle>
          <a:p>
            <a:fld id="{AB51B021-6EA6-40F4-BE86-1245B60A4C75}" type="datetime1">
              <a:rPr lang="zh-CN" altLang="en-US" smtClean="0"/>
              <a:t>2025/2/23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aseline="0">
                <a:latin typeface="Microsoft YaHei UI" panose="020B0503020204020204" pitchFamily="34" charset="-122"/>
                <a:ea typeface="Microsoft YaHei U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aseline="0">
                <a:latin typeface="Microsoft YaHei UI" panose="020B0503020204020204" pitchFamily="34" charset="-122"/>
                <a:ea typeface="Microsoft YaHei UI" panose="020B0503020204020204" pitchFamily="34" charset="-122"/>
              </a:defRPr>
            </a:lvl1pPr>
          </a:lstStyle>
          <a:p>
            <a:fld id="{DAE5FABD-26C8-4F74-B1E3-45BC91BC9D7B}" type="slidenum">
              <a:rPr lang="en-US" altLang="zh-CN" smtClean="0"/>
              <a:pPr/>
              <a:t>‹#›</a:t>
            </a:fld>
            <a:endParaRPr lang="zh-CN" altLang="en-US"/>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baseline="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baseline="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baseline="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baseline="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a:t>1</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1479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10</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78223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2DC69-A257-C0DA-D6D1-0EA7421025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E792AA-4E7A-687B-012A-B329E1FD94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E160D8-E194-F978-2544-C9841E3DE311}"/>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0D1A5804-F1F7-2E9F-9E05-121FB9017697}"/>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11</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057627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A7169-D347-6CF2-9493-E93CEB71B05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F38866C-21C4-FC46-A4EE-8D20B3C5A62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9908CE0-7B7D-70E1-BF30-1079DE3C99BF}"/>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604AEB02-59D6-66B4-CE56-99CFAC4F163D}"/>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12</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49891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2ABD-C606-5A53-6059-4CE652BA6A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E960894-24CA-877C-6E83-078B891486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9A19D3-A818-1AC5-2048-72A1665DE5BF}"/>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F7B01D53-F8A3-7596-8D27-B9FE8CB5FC1D}"/>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13</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33641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EA1E-250E-79DE-1B93-6D312A4F387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B9916C5-95B1-1DFA-82A3-B28FA36949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6D4A37F-0DC2-4407-9CB0-00E9FBDD58C5}"/>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BFBD048D-6F22-CFF7-EC5B-1C0637E2DB21}"/>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14</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83732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374DE-5E63-46A5-DA0B-46A972151B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5E7956-C691-70CE-CA08-383B2D7FBA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C12021-4846-1830-BF7B-C5876774F23A}"/>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CE2C330C-AD0F-85DF-DCF4-26DEFAD2F351}"/>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15</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424728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A7B6D-CD08-F7F7-5A89-E417317C016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0549ED-EED7-3345-D589-A7FFDBD9148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72EE84E-3BF7-3AFF-1103-4518BE227DC5}"/>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CFDAC934-61F5-6B2D-626F-1806214A3E7F}"/>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16</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87682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672EE-0920-3EA0-8770-C913B83565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DB2033-99FC-4322-B5BA-628469E35DC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A976851-A6C2-A5C1-4D42-DF00DD90405A}"/>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64AA3414-8C1D-40A2-7587-7743D78895AD}"/>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17</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13945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57E4B-8B64-C2AE-1C4A-C92D3F12A5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362C7E-CF88-B070-54AB-C419B08CF6A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37CB0F-C25D-B79D-A431-F970446C0BF5}"/>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A7367E26-19A4-113D-B730-57AE164875B7}"/>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18</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12030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19</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27329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90059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20</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31825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A62D-00F4-17A1-C8E1-6BFF0EF1F2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7D81F6-C077-D3F2-8842-4FF1E1CD57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48A573-2907-46C7-3F73-F1A9DDC59E48}"/>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BF9A99C6-013F-111E-BC01-E8BE6F9E9BBF}"/>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21</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862896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D79D-52B2-A953-DB9B-D3007F5CB9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82198D-353C-362D-66F7-8FD82DB1F3E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574365F-D9F1-1D0B-3D3D-313A7760510C}"/>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784E008B-9240-CBF9-9D2E-CCD9BC229BAB}"/>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22</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61971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0394-8154-897F-D49B-8B42EC8B19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B0803C-B0EC-568A-9B1B-F1D7603DD55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ACFA7D-145E-F51C-FAA0-58B99F0AE764}"/>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98DC2D04-EC84-D066-E0AA-748B10CBABE4}"/>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23</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778693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09469-BB4D-7447-420E-C962C079D03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A860C2-F1AF-593C-2592-9B2E0123A82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113E92-34DC-7006-B69C-2245F48F142D}"/>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B1D22591-0ECE-1261-F85F-F619466DBC0F}"/>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24</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627479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6525E-CEE3-827F-1C6C-6837CBD0F50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ECB5E2-343B-BB3E-05AB-FD43939FD1F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33CDBA0-3257-1D84-6019-094C5C26B5A8}"/>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1F0C8837-BE78-D4FB-A079-951BC6E16AAA}"/>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25</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38378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E7BC-CC7B-61B5-4738-928BFDD25DA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F4B7B3-B8BF-5BA0-1BBE-67D8C36E694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FFA40D7-0214-A537-DED0-D7CB665211EC}"/>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CD8E1DF5-9889-A86C-12CA-BCD65FEC5C61}"/>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26</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614463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25A43-B5B0-59B9-F606-4C4392D41F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E153F9-3B31-AB15-5BE2-5E16B348129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2240DF-32FB-168D-34AB-32133B2B0C03}"/>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22B255CC-880A-BE72-2FA8-AFCD4931B14D}"/>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27</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846403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0C47-CEF0-E915-8B80-AC3D85D400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B54861C-7FF4-488D-F743-B2F42BC6E41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B8C41DC-296A-568E-55E5-869E392E6C5B}"/>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D27F8520-5E5E-164C-17DC-5E5FC12B623D}"/>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28</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174081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C46F1-0472-CEED-E94A-D62508A074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055D31-3719-DE87-4BAB-4956D2F9C1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74FC86-0AA5-F71E-A701-355611278F2D}"/>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977C91F5-6FD5-12AA-927A-2ED60D186A21}"/>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29</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32773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935294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089C-C2CF-E0B9-83A5-72F7079D84D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0412EF-88A4-A59A-E5ED-AF4EA2BF392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3EFB84E-F6B9-AAB3-F058-8B93270E6208}"/>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5A6407ED-9369-7414-8AE8-E8C182AEF2B7}"/>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30</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23013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EA6B-45D0-2733-5E7A-7FCE993F4D6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3C26E6-6644-EE25-08C6-279F9C9F25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B62EEFB-7AAC-5207-75C0-DFC2CCABE47F}"/>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BE2FAA38-524F-6F28-8CDD-205EE8761B73}"/>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31</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83450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FF3C-F3E1-F3A4-2C1F-786458B5EF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5065CA-86AF-999E-617F-B22033648D4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A7DDF2F-97A5-C734-AA4C-83AA78CC98C1}"/>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B3077344-36DD-3657-1015-DFB53B3132E7}"/>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32</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141416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74ED-5F7A-6972-A1A6-64C0584AC21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209B58-DE9C-46B1-7ACD-8E450473233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E63329-2564-50CF-F6B8-7AFC4ED38C56}"/>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20151FDC-AA45-102C-F396-D14D981C1EFF}"/>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33</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773450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CE8F-D235-34A9-975F-D607E3C4D7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828438-70F4-556B-47C2-A9372DECD1A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1725A7-AF53-1D83-DA05-9ED919D53686}"/>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DFDF6128-775E-7D83-7CA1-987CF6C88E46}"/>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34</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4106187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8069D-31E5-ED2D-9A12-5018F2DF1B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B51F6D-B85D-97B6-B748-29F17249993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E9B9D5-9725-28FD-7383-F80433ACFB82}"/>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6D192AE0-AF2A-43B6-F554-63A9290F8B5E}"/>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35</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493585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6BF7B-8A6A-0612-D427-116A846EC4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10B810-7C62-7225-0F4B-39AABD97345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A53F9E0-4995-2C76-EB85-0FD21C629464}"/>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3DFC3534-C1BB-9759-E3D7-929721D6A958}"/>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36</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415781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A5392-4F4A-DE20-8A03-5CC70196D0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169C6E-033E-B51B-70FA-8ADFF53E82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0E3602-4CB9-0F77-431F-20D1ED6644EC}"/>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E30E01CF-17BC-54A1-9018-64EE2A938B2C}"/>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37</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4111626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1A7C-5D25-4AE9-7190-17E7692D96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2BD3C6-283B-EBA4-4F11-D13F1E52DBC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6BB9FA-F2FC-7B86-5909-688BA3130841}"/>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F31BB6C9-C21D-608B-4BB8-CD375E74A51A}"/>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38</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03115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4</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74491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335B-FF9E-84F4-E969-40F8AE273F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920AF3-DCF0-2EAD-CC26-D0C1A9178C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A65A10-B077-9ABA-A5B7-49320E292A17}"/>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9559DB41-11FA-E0F7-0DA6-143C2F2935B4}"/>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5</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46174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0C7DF-5D53-201C-1430-374E769D15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CDC8F9-0FFB-EA75-4707-C274572195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83EE2C-6EE8-73E1-CAE2-38EAA3F53139}"/>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AEA870C4-0E43-5340-8E2C-46F3F6C02579}"/>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6</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400899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7</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52474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B931-303C-B566-5354-545D95D428F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0FAAFA-0BB2-F028-9869-7A584692010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E05165-9A05-3F73-5B92-45877480D444}"/>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17D86BC8-9BB4-C43D-0D19-45A5D2B7A3F7}"/>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8</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54612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9914B-E78A-3C2A-F612-EA0133F23E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9CB7B56-D733-BDC8-D4BA-EEC865C4AE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8685BBB-CF63-F919-F05B-FFC11C9F8674}"/>
              </a:ext>
            </a:extLst>
          </p:cNvPr>
          <p:cNvSpPr>
            <a:spLocks noGrp="1"/>
          </p:cNvSpPr>
          <p:nvPr>
            <p:ph type="body" idx="1"/>
          </p:nvPr>
        </p:nvSpPr>
        <p:spPr/>
        <p:txBody>
          <a:bodyPr rtlCol="0"/>
          <a:lstStyle/>
          <a:p>
            <a:pPr rtl="0"/>
            <a:endParaRPr lang="zh-CN" altLang="en-US">
              <a:ea typeface="Microsoft YaHei UI" panose="020B0503020204020204" pitchFamily="34" charset="-122"/>
            </a:endParaRPr>
          </a:p>
        </p:txBody>
      </p:sp>
      <p:sp>
        <p:nvSpPr>
          <p:cNvPr id="4" name="幻灯片编号占位符 3">
            <a:extLst>
              <a:ext uri="{FF2B5EF4-FFF2-40B4-BE49-F238E27FC236}">
                <a16:creationId xmlns:a16="http://schemas.microsoft.com/office/drawing/2014/main" id="{6E9E94A0-F5F7-803B-96E7-DA6BD1EE8BCE}"/>
              </a:ext>
            </a:extLst>
          </p:cNvPr>
          <p:cNvSpPr>
            <a:spLocks noGrp="1"/>
          </p:cNvSpPr>
          <p:nvPr>
            <p:ph type="sldNum" sz="quarter" idx="5"/>
          </p:nvPr>
        </p:nvSpPr>
        <p:spPr/>
        <p:txBody>
          <a:bodyPr rtlCol="0"/>
          <a:lstStyle/>
          <a:p>
            <a:pPr rtl="0"/>
            <a:fld id="{DAE5FABD-26C8-4F74-B1E3-45BC91BC9D7B}" type="slidenum">
              <a:rPr lang="en-US" altLang="zh-CN" smtClean="0">
                <a:ea typeface="Microsoft YaHei UI" panose="020B0503020204020204" pitchFamily="34" charset="-122"/>
              </a:rPr>
              <a:pPr rtl="0"/>
              <a:t>9</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30412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_深黄色">
    <p:bg>
      <p:bgPr>
        <a:solidFill>
          <a:schemeClr val="bg1">
            <a:lumMod val="95000"/>
          </a:schemeClr>
        </a:solidFill>
        <a:effectLst/>
      </p:bgPr>
    </p:bg>
    <p:spTree>
      <p:nvGrpSpPr>
        <p:cNvPr id="1" name=""/>
        <p:cNvGrpSpPr/>
        <p:nvPr/>
      </p:nvGrpSpPr>
      <p:grpSpPr>
        <a:xfrm>
          <a:off x="0" y="0"/>
          <a:ext cx="0" cy="0"/>
          <a:chOff x="0" y="0"/>
          <a:chExt cx="0" cy="0"/>
        </a:xfrm>
      </p:grpSpPr>
      <p:sp>
        <p:nvSpPr>
          <p:cNvPr id="53" name="文本占位符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baseline="0" dirty="0">
                <a:solidFill>
                  <a:schemeClr val="lt1">
                    <a:alpha val="0"/>
                  </a:schemeClr>
                </a:solidFill>
                <a:latin typeface="Microsoft YaHei UI" panose="020B0503020204020204" pitchFamily="34" charset="-122"/>
                <a:ea typeface="Microsoft YaHei UI" panose="020B0503020204020204" pitchFamily="34" charset="-122"/>
              </a:defRPr>
            </a:lvl1pPr>
          </a:lstStyle>
          <a:p>
            <a:pPr marL="0" lvl="0" algn="ctr" rtl="0"/>
            <a:r>
              <a:rPr lang="zh-CN" altLang="en-US" noProof="0"/>
              <a:t>我</a:t>
            </a:r>
          </a:p>
        </p:txBody>
      </p:sp>
      <p:sp>
        <p:nvSpPr>
          <p:cNvPr id="48" name="任意多边形：形状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49" name="任意多边形：形状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2" name="标题 1"/>
          <p:cNvSpPr>
            <a:spLocks noGrp="1"/>
          </p:cNvSpPr>
          <p:nvPr>
            <p:ph type="ctrTitle"/>
          </p:nvPr>
        </p:nvSpPr>
        <p:spPr>
          <a:xfrm>
            <a:off x="1378135" y="1219199"/>
            <a:ext cx="7232465" cy="2732439"/>
          </a:xfrm>
        </p:spPr>
        <p:txBody>
          <a:bodyPr rtlCol="0" anchor="t">
            <a:normAutofit/>
          </a:bodyPr>
          <a:lstStyle>
            <a:lvl1pPr algn="l">
              <a:defRPr lang="en-US" sz="5000" kern="1200" cap="all" spc="100" baseline="0" dirty="0">
                <a:solidFill>
                  <a:srgbClr val="2C2E52"/>
                </a:solidFill>
                <a:latin typeface="Microsoft YaHei UI" panose="020B0503020204020204" pitchFamily="34" charset="-122"/>
                <a:ea typeface="Microsoft YaHei UI" panose="020B0503020204020204" pitchFamily="34" charset="-122"/>
                <a:cs typeface="+mj-cs"/>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1378134" y="4069079"/>
            <a:ext cx="5022666" cy="1463040"/>
          </a:xfrm>
        </p:spPr>
        <p:txBody>
          <a:bodyPr lIns="91440" rIns="91440" rtlCol="0" anchor="t">
            <a:normAutofit/>
          </a:bodyPr>
          <a:lstStyle>
            <a:lvl1pPr marL="0" indent="0" algn="l">
              <a:lnSpc>
                <a:spcPct val="100000"/>
              </a:lnSpc>
              <a:spcBef>
                <a:spcPts val="0"/>
              </a:spcBef>
              <a:buNone/>
              <a:defRPr lang="en-US" sz="2000" kern="1200" baseline="0" dirty="0">
                <a:solidFill>
                  <a:schemeClr val="tx1"/>
                </a:solidFill>
                <a:latin typeface="Microsoft YaHei UI" panose="020B0503020204020204" pitchFamily="34" charset="-122"/>
                <a:ea typeface="Microsoft YaHei UI" panose="020B0503020204020204" pitchFamily="34" charset="-122"/>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33" name="长方形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9" name="图片占位符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p>
        </p:txBody>
      </p:sp>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副标题和内容">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0" name="图片占位符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rtlCol="0" anchor="ctr">
            <a:noAutofit/>
          </a:bodyPr>
          <a:lstStyle>
            <a:lvl1pPr marL="0" indent="0" algn="ctr">
              <a:buNone/>
              <a:defRPr sz="1600" baseline="0">
                <a:solidFill>
                  <a:schemeClr val="bg1">
                    <a:lumMod val="75000"/>
                  </a:schemeClr>
                </a:solidFill>
                <a:ea typeface="Microsoft YaHei UI" panose="020B0503020204020204" pitchFamily="34" charset="-122"/>
              </a:defRPr>
            </a:lvl1pPr>
          </a:lstStyle>
          <a:p>
            <a:pPr rtl="0"/>
            <a:r>
              <a:rPr lang="zh-CN" altLang="en-US" noProof="0"/>
              <a:t>插入图像</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3" name="幻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_蓝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_海绿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_橙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_粉红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_浅蓝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_灰色">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_蓝色_三角形修补程序 BG">
    <p:spTree>
      <p:nvGrpSpPr>
        <p:cNvPr id="1" name=""/>
        <p:cNvGrpSpPr/>
        <p:nvPr/>
      </p:nvGrpSpPr>
      <p:grpSpPr>
        <a:xfrm>
          <a:off x="0" y="0"/>
          <a:ext cx="0" cy="0"/>
          <a:chOff x="0" y="0"/>
          <a:chExt cx="0" cy="0"/>
        </a:xfrm>
      </p:grpSpPr>
      <p:sp>
        <p:nvSpPr>
          <p:cNvPr id="8" name="任意多边形：形状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pPr/>
              <a:t>‹#›</a:t>
            </a:fld>
            <a:endParaRPr lang="zh-CN" altLang="en-US" noProof="0">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副标题、内容以及图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rtlCol="0"/>
          <a:lstStyle>
            <a:lvl1pPr>
              <a:defRPr baseline="0">
                <a:latin typeface="Microsoft YaHei UI" panose="020B0503020204020204" pitchFamily="34" charset="-122"/>
                <a:ea typeface="Microsoft YaHei UI" panose="020B0503020204020204" pitchFamily="34" charset="-122"/>
              </a:defRPr>
            </a:lvl1pPr>
            <a:lvl2pPr>
              <a:defRPr baseline="0">
                <a:latin typeface="Microsoft YaHei UI" panose="020B0503020204020204" pitchFamily="34" charset="-122"/>
                <a:ea typeface="Microsoft YaHei UI" panose="020B0503020204020204" pitchFamily="34" charset="-122"/>
              </a:defRPr>
            </a:lvl2pPr>
            <a:lvl3pPr>
              <a:defRPr baseline="0">
                <a:latin typeface="Microsoft YaHei UI" panose="020B0503020204020204" pitchFamily="34" charset="-122"/>
                <a:ea typeface="Microsoft YaHei UI" panose="020B0503020204020204" pitchFamily="34" charset="-122"/>
              </a:defRPr>
            </a:lvl3pPr>
            <a:lvl4pPr>
              <a:defRPr baseline="0">
                <a:latin typeface="Microsoft YaHei UI" panose="020B0503020204020204" pitchFamily="34" charset="-122"/>
                <a:ea typeface="Microsoft YaHei UI" panose="020B0503020204020204" pitchFamily="34" charset="-122"/>
              </a:defRPr>
            </a:lvl4pPr>
            <a:lvl5pPr>
              <a:defRPr baseline="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0" name="图片占位符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rtlCol="0" anchor="ctr">
            <a:noAutofit/>
          </a:bodyPr>
          <a:lstStyle>
            <a:lvl1pPr marL="0" indent="0" algn="ctr">
              <a:buNone/>
              <a:defRPr sz="1600" baseline="0">
                <a:solidFill>
                  <a:schemeClr val="bg1">
                    <a:lumMod val="75000"/>
                  </a:schemeClr>
                </a:solidFill>
                <a:latin typeface="Microsoft YaHei UI" panose="020B0503020204020204" pitchFamily="34" charset="-122"/>
                <a:ea typeface="Microsoft YaHei UI" panose="020B0503020204020204" pitchFamily="34" charset="-122"/>
              </a:defRPr>
            </a:lvl1pPr>
          </a:lstStyle>
          <a:p>
            <a:pPr rtl="0"/>
            <a:r>
              <a:rPr lang="zh-CN" altLang="en-US" noProof="0"/>
              <a:t>插入图像</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添加其他文本 </a:t>
            </a:r>
          </a:p>
        </p:txBody>
      </p:sp>
      <p:sp>
        <p:nvSpPr>
          <p:cNvPr id="9" name="图片占位符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rtlCol="0" anchor="ctr"/>
          <a:lstStyle>
            <a:lvl1pPr marL="0" indent="0" algn="ctr">
              <a:buNone/>
              <a:defRPr baseline="0">
                <a:solidFill>
                  <a:schemeClr val="bg1">
                    <a:lumMod val="50000"/>
                  </a:schemeClr>
                </a:solidFill>
                <a:latin typeface="Microsoft YaHei UI" panose="020B0503020204020204" pitchFamily="34" charset="-122"/>
                <a:ea typeface="Microsoft YaHei UI" panose="020B0503020204020204" pitchFamily="34" charset="-122"/>
              </a:defRPr>
            </a:lvl1pPr>
          </a:lstStyle>
          <a:p>
            <a:pPr rtl="0"/>
            <a:r>
              <a:rPr lang="zh-CN" altLang="en-US" noProof="0"/>
              <a:t>插入图像</a:t>
            </a:r>
          </a:p>
        </p:txBody>
      </p:sp>
      <p:sp>
        <p:nvSpPr>
          <p:cNvPr id="13" name="幻灯片编号占位符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副标题、内容和图像_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rtlCol="0"/>
          <a:lstStyle>
            <a:lvl1pPr>
              <a:defRPr baseline="0">
                <a:latin typeface="Microsoft YaHei UI" panose="020B0503020204020204" pitchFamily="34" charset="-122"/>
                <a:ea typeface="Microsoft YaHei UI" panose="020B0503020204020204" pitchFamily="34" charset="-122"/>
              </a:defRPr>
            </a:lvl1pPr>
            <a:lvl2pPr>
              <a:defRPr baseline="0">
                <a:latin typeface="Microsoft YaHei UI" panose="020B0503020204020204" pitchFamily="34" charset="-122"/>
                <a:ea typeface="Microsoft YaHei UI" panose="020B0503020204020204" pitchFamily="34" charset="-122"/>
              </a:defRPr>
            </a:lvl2pPr>
            <a:lvl3pPr>
              <a:defRPr baseline="0">
                <a:latin typeface="Microsoft YaHei UI" panose="020B0503020204020204" pitchFamily="34" charset="-122"/>
                <a:ea typeface="Microsoft YaHei UI" panose="020B0503020204020204" pitchFamily="34" charset="-122"/>
              </a:defRPr>
            </a:lvl3pPr>
            <a:lvl4pPr>
              <a:defRPr baseline="0">
                <a:latin typeface="Microsoft YaHei UI" panose="020B0503020204020204" pitchFamily="34" charset="-122"/>
                <a:ea typeface="Microsoft YaHei UI" panose="020B0503020204020204" pitchFamily="34" charset="-122"/>
              </a:defRPr>
            </a:lvl4pPr>
            <a:lvl5pPr>
              <a:defRPr baseline="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添加其他文本 </a:t>
            </a:r>
          </a:p>
        </p:txBody>
      </p:sp>
      <p:sp>
        <p:nvSpPr>
          <p:cNvPr id="9" name="图片占位符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rtlCol="0" anchor="ctr"/>
          <a:lstStyle>
            <a:lvl1pPr marL="0" indent="0" algn="ctr">
              <a:buNone/>
              <a:defRPr baseline="0">
                <a:solidFill>
                  <a:schemeClr val="bg1">
                    <a:lumMod val="50000"/>
                  </a:schemeClr>
                </a:solidFill>
                <a:latin typeface="Microsoft YaHei UI" panose="020B0503020204020204" pitchFamily="34" charset="-122"/>
                <a:ea typeface="Microsoft YaHei UI" panose="020B0503020204020204" pitchFamily="34" charset="-122"/>
              </a:defRPr>
            </a:lvl1pPr>
          </a:lstStyle>
          <a:p>
            <a:pPr rtl="0"/>
            <a:r>
              <a:rPr lang="zh-CN" altLang="en-US" noProof="0"/>
              <a:t>插入图像</a:t>
            </a:r>
          </a:p>
        </p:txBody>
      </p:sp>
      <p:sp>
        <p:nvSpPr>
          <p:cNvPr id="13" name="幻灯片编号占位符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_深黄色">
    <p:bg>
      <p:bgPr>
        <a:solidFill>
          <a:schemeClr val="bg1">
            <a:lumMod val="95000"/>
          </a:schemeClr>
        </a:solidFill>
        <a:effectLst/>
      </p:bgPr>
    </p:bg>
    <p:spTree>
      <p:nvGrpSpPr>
        <p:cNvPr id="1" name=""/>
        <p:cNvGrpSpPr/>
        <p:nvPr/>
      </p:nvGrpSpPr>
      <p:grpSpPr>
        <a:xfrm>
          <a:off x="0" y="0"/>
          <a:ext cx="0" cy="0"/>
          <a:chOff x="0" y="0"/>
          <a:chExt cx="0" cy="0"/>
        </a:xfrm>
      </p:grpSpPr>
      <p:sp>
        <p:nvSpPr>
          <p:cNvPr id="53" name="文本占位符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baseline="0" dirty="0">
                <a:solidFill>
                  <a:schemeClr val="lt1">
                    <a:alpha val="0"/>
                  </a:schemeClr>
                </a:solidFill>
                <a:latin typeface="Microsoft YaHei UI" panose="020B0503020204020204" pitchFamily="34" charset="-122"/>
                <a:ea typeface="Microsoft YaHei UI" panose="020B0503020204020204" pitchFamily="34" charset="-122"/>
              </a:defRPr>
            </a:lvl1pPr>
          </a:lstStyle>
          <a:p>
            <a:pPr marL="0" lvl="0" algn="ctr" rtl="0"/>
            <a:r>
              <a:rPr lang="zh-CN" altLang="en-US" noProof="0"/>
              <a:t>我</a:t>
            </a:r>
          </a:p>
        </p:txBody>
      </p:sp>
      <p:sp>
        <p:nvSpPr>
          <p:cNvPr id="48" name="任意多边形：形状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49" name="任意多边形：形状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2" name="标题 1"/>
          <p:cNvSpPr>
            <a:spLocks noGrp="1"/>
          </p:cNvSpPr>
          <p:nvPr>
            <p:ph type="ctrTitle"/>
          </p:nvPr>
        </p:nvSpPr>
        <p:spPr>
          <a:xfrm>
            <a:off x="1378135" y="1219199"/>
            <a:ext cx="7232465" cy="2732439"/>
          </a:xfrm>
        </p:spPr>
        <p:txBody>
          <a:bodyPr rtlCol="0" anchor="t">
            <a:normAutofit/>
          </a:bodyPr>
          <a:lstStyle>
            <a:lvl1pPr algn="l">
              <a:defRPr lang="en-US" sz="5000" kern="1200" cap="all" spc="100" baseline="0" dirty="0">
                <a:solidFill>
                  <a:srgbClr val="2C2E52"/>
                </a:solidFill>
                <a:latin typeface="Microsoft YaHei UI" panose="020B0503020204020204" pitchFamily="34" charset="-122"/>
                <a:ea typeface="Microsoft YaHei UI" panose="020B0503020204020204" pitchFamily="34" charset="-122"/>
                <a:cs typeface="+mj-cs"/>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1378134" y="4069079"/>
            <a:ext cx="5022666" cy="1463040"/>
          </a:xfrm>
        </p:spPr>
        <p:txBody>
          <a:bodyPr lIns="91440" rIns="91440" rtlCol="0" anchor="t">
            <a:normAutofit/>
          </a:bodyPr>
          <a:lstStyle>
            <a:lvl1pPr marL="0" indent="0" algn="l">
              <a:lnSpc>
                <a:spcPct val="100000"/>
              </a:lnSpc>
              <a:spcBef>
                <a:spcPts val="0"/>
              </a:spcBef>
              <a:buNone/>
              <a:defRPr lang="en-US" sz="2000" kern="1200" baseline="0" dirty="0">
                <a:solidFill>
                  <a:schemeClr val="tx1"/>
                </a:solidFill>
                <a:latin typeface="Microsoft YaHei UI" panose="020B0503020204020204" pitchFamily="34" charset="-122"/>
                <a:ea typeface="Microsoft YaHei UI" panose="020B0503020204020204" pitchFamily="34" charset="-122"/>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33" name="长方形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9" name="图片占位符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p>
        </p:txBody>
      </p:sp>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副标题、内容和图像_顶部白色形状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rtlCol="0" anchor="ctr"/>
          <a:lstStyle>
            <a:lvl1pPr marL="0" indent="0" algn="ctr">
              <a:buNone/>
              <a:defRPr baseline="0">
                <a:solidFill>
                  <a:schemeClr val="bg1">
                    <a:lumMod val="50000"/>
                  </a:schemeClr>
                </a:solidFill>
                <a:latin typeface="Microsoft YaHei UI" panose="020B0503020204020204" pitchFamily="34" charset="-122"/>
                <a:ea typeface="Microsoft YaHei UI" panose="020B0503020204020204" pitchFamily="34" charset="-122"/>
              </a:defRPr>
            </a:lvl1pPr>
          </a:lstStyle>
          <a:p>
            <a:pPr rtl="0"/>
            <a:r>
              <a:rPr lang="zh-CN" altLang="en-US" noProof="0"/>
              <a:t>插入图像</a:t>
            </a:r>
          </a:p>
        </p:txBody>
      </p:sp>
      <p:sp>
        <p:nvSpPr>
          <p:cNvPr id="12" name="文本占位符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rtlCol="0"/>
          <a:lstStyle>
            <a:lvl1pPr marL="0" indent="0">
              <a:buNone/>
              <a:defRPr baseline="0">
                <a:solidFill>
                  <a:schemeClr val="tx1">
                    <a:alpha val="0"/>
                  </a:schemeClr>
                </a:solidFill>
                <a:latin typeface="Microsoft YaHei UI" panose="020B0503020204020204" pitchFamily="34" charset="-122"/>
                <a:ea typeface="Microsoft YaHei UI" panose="020B0503020204020204" pitchFamily="34" charset="-122"/>
              </a:defRPr>
            </a:lvl1pPr>
          </a:lstStyle>
          <a:p>
            <a:pPr lvl="0" rtl="0"/>
            <a:r>
              <a:rPr lang="zh-CN" altLang="en-US" noProof="0"/>
              <a:t>我</a:t>
            </a: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rtlCol="0"/>
          <a:lstStyle>
            <a:lvl1pPr>
              <a:defRPr baseline="0">
                <a:latin typeface="Microsoft YaHei UI" panose="020B0503020204020204" pitchFamily="34" charset="-122"/>
                <a:ea typeface="Microsoft YaHei UI" panose="020B0503020204020204" pitchFamily="34" charset="-122"/>
              </a:defRPr>
            </a:lvl1pPr>
            <a:lvl2pPr>
              <a:defRPr baseline="0">
                <a:latin typeface="Microsoft YaHei UI" panose="020B0503020204020204" pitchFamily="34" charset="-122"/>
                <a:ea typeface="Microsoft YaHei UI" panose="020B0503020204020204" pitchFamily="34" charset="-122"/>
              </a:defRPr>
            </a:lvl2pPr>
            <a:lvl3pPr>
              <a:defRPr baseline="0">
                <a:latin typeface="Microsoft YaHei UI" panose="020B0503020204020204" pitchFamily="34" charset="-122"/>
                <a:ea typeface="Microsoft YaHei UI" panose="020B0503020204020204" pitchFamily="34" charset="-122"/>
              </a:defRPr>
            </a:lvl3pPr>
            <a:lvl4pPr>
              <a:defRPr baseline="0">
                <a:latin typeface="Microsoft YaHei UI" panose="020B0503020204020204" pitchFamily="34" charset="-122"/>
                <a:ea typeface="Microsoft YaHei UI" panose="020B0503020204020204" pitchFamily="34" charset="-122"/>
              </a:defRPr>
            </a:lvl4pPr>
            <a:lvl5pPr>
              <a:defRPr baseline="0">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添加其他文本 </a:t>
            </a:r>
          </a:p>
        </p:txBody>
      </p:sp>
      <p:sp>
        <p:nvSpPr>
          <p:cNvPr id="16" name="幻灯片编号占位符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副标题、内容和半个水平图象_顶部形状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3" name="幻灯片编号占位符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副标题、内容和半个图像_顶部形状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rtlCol="0">
            <a:spAutoFit/>
          </a:bodyPr>
          <a:lstStyle>
            <a:lvl1pPr marL="0" indent="0">
              <a:buNone/>
              <a:defRPr sz="2400" b="0"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3" name="幻灯片编号占位符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半个图像、标题、内容和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rtlCol="0">
            <a:normAutofit/>
          </a:bodyPr>
          <a:lstStyle>
            <a:lvl1pPr>
              <a:defRPr sz="1800" baseline="0">
                <a:ea typeface="Microsoft YaHei UI" panose="020B0503020204020204" pitchFamily="34" charset="-122"/>
              </a:defRPr>
            </a:lvl1pPr>
            <a:lvl2pPr>
              <a:defRPr sz="1600" baseline="0">
                <a:ea typeface="Microsoft YaHei UI" panose="020B0503020204020204" pitchFamily="34" charset="-122"/>
              </a:defRPr>
            </a:lvl2pPr>
            <a:lvl3pPr>
              <a:defRPr sz="1400" baseline="0">
                <a:ea typeface="Microsoft YaHei UI" panose="020B0503020204020204" pitchFamily="34" charset="-122"/>
              </a:defRPr>
            </a:lvl3pPr>
            <a:lvl4pPr>
              <a:defRPr sz="1200" baseline="0">
                <a:ea typeface="Microsoft YaHei UI" panose="020B0503020204020204" pitchFamily="34" charset="-122"/>
              </a:defRPr>
            </a:lvl4pPr>
            <a:lvl5pPr>
              <a:defRPr sz="1200"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2" name="幻灯片编号占位符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半个图像、标题、两列、内容和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rtlCol="0">
            <a:normAutofit/>
          </a:bodyPr>
          <a:lstStyle>
            <a:lvl1pPr>
              <a:defRPr sz="1800" baseline="0">
                <a:ea typeface="Microsoft YaHei UI" panose="020B0503020204020204" pitchFamily="34" charset="-122"/>
              </a:defRPr>
            </a:lvl1pPr>
            <a:lvl2pPr>
              <a:defRPr sz="1600" baseline="0">
                <a:ea typeface="Microsoft YaHei UI" panose="020B0503020204020204" pitchFamily="34" charset="-122"/>
              </a:defRPr>
            </a:lvl2pPr>
            <a:lvl3pPr>
              <a:defRPr sz="1400" baseline="0">
                <a:ea typeface="Microsoft YaHei UI" panose="020B0503020204020204" pitchFamily="34" charset="-122"/>
              </a:defRPr>
            </a:lvl3pPr>
            <a:lvl4pPr>
              <a:defRPr sz="1200" baseline="0">
                <a:ea typeface="Microsoft YaHei UI" panose="020B0503020204020204" pitchFamily="34" charset="-122"/>
              </a:defRPr>
            </a:lvl4pPr>
            <a:lvl5pPr>
              <a:defRPr sz="1200"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2" name="内容占位符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rtlCol="0">
            <a:normAutofit/>
          </a:bodyPr>
          <a:lstStyle>
            <a:lvl1pPr>
              <a:defRPr sz="1800" baseline="0">
                <a:ea typeface="Microsoft YaHei UI" panose="020B0503020204020204" pitchFamily="34" charset="-122"/>
              </a:defRPr>
            </a:lvl1pPr>
            <a:lvl2pPr>
              <a:defRPr sz="1600" baseline="0">
                <a:ea typeface="Microsoft YaHei UI" panose="020B0503020204020204" pitchFamily="34" charset="-122"/>
              </a:defRPr>
            </a:lvl2pPr>
            <a:lvl3pPr>
              <a:defRPr sz="1400" baseline="0">
                <a:ea typeface="Microsoft YaHei UI" panose="020B0503020204020204" pitchFamily="34" charset="-122"/>
              </a:defRPr>
            </a:lvl3pPr>
            <a:lvl4pPr>
              <a:defRPr sz="1200" baseline="0">
                <a:ea typeface="Microsoft YaHei UI" panose="020B0503020204020204" pitchFamily="34" charset="-122"/>
              </a:defRPr>
            </a:lvl4pPr>
            <a:lvl5pPr>
              <a:defRPr sz="1200"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4" name="幻灯片编号占位符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半个图像、标题、两列、内容和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3" name="文本占位符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12" name="内容占位符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rtlCol="0">
            <a:normAutofit/>
          </a:bodyPr>
          <a:lstStyle>
            <a:lvl1pPr marL="0" indent="0">
              <a:lnSpc>
                <a:spcPct val="100000"/>
              </a:lnSpc>
              <a:spcBef>
                <a:spcPts val="0"/>
              </a:spcBef>
              <a:spcAft>
                <a:spcPts val="0"/>
              </a:spcAft>
              <a:buNone/>
              <a:defRPr sz="3200" baseline="0">
                <a:solidFill>
                  <a:schemeClr val="accent2"/>
                </a:solidFill>
                <a:ea typeface="Microsoft YaHei UI" panose="020B0503020204020204" pitchFamily="34" charset="-122"/>
              </a:defRPr>
            </a:lvl1pPr>
            <a:lvl2pPr>
              <a:defRPr sz="1600"/>
            </a:lvl2pPr>
            <a:lvl3pPr>
              <a:defRPr sz="1400"/>
            </a:lvl3pPr>
            <a:lvl4pPr>
              <a:defRPr sz="1200"/>
            </a:lvl4pPr>
            <a:lvl5pPr>
              <a:defRPr sz="1200"/>
            </a:lvl5pPr>
          </a:lstStyle>
          <a:p>
            <a:pPr lvl="0" rtl="0"/>
            <a:r>
              <a:rPr lang="zh-CN" altLang="en-US" noProof="0"/>
              <a:t>重要内容</a:t>
            </a:r>
          </a:p>
        </p:txBody>
      </p:sp>
      <p:sp>
        <p:nvSpPr>
          <p:cNvPr id="8" name="图片占位符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5" name="灯片编号占位符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半个图像、多个图像、标题、两列、内容和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4" name="图片占位符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5" name="图片占位符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6" name="图片占位符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3" name="幻灯片编号占位符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带顶栏的完整图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0" name="灯片编号占位符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2" name="标题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rtlCol="0"/>
          <a:lstStyle>
            <a:lvl1pPr>
              <a:defRPr baseline="0">
                <a:ea typeface="Microsoft YaHei UI" panose="020B0503020204020204" pitchFamily="34" charset="-122"/>
              </a:defRPr>
            </a:lvl1pPr>
          </a:lstStyle>
          <a:p>
            <a:pPr rtl="0"/>
            <a:r>
              <a:rPr lang="zh-CN" altLang="en-US" noProof="0"/>
              <a:t>单击此处编辑母版标题样式</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完整图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7" name="灯片编号占位符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2" name="标题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rtlCol="0"/>
          <a:lstStyle>
            <a:lvl1pPr>
              <a:defRPr baseline="0">
                <a:ea typeface="Microsoft YaHei UI" panose="020B0503020204020204" pitchFamily="34" charset="-122"/>
              </a:defRPr>
            </a:lvl1pPr>
          </a:lstStyle>
          <a:p>
            <a:pPr rtl="0"/>
            <a:r>
              <a:rPr lang="zh-CN" altLang="en-US" noProof="0"/>
              <a:t>单击此处编辑母版标题样式</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完整图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6" name="文本占位符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内容占位符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rtlCol="0">
            <a:normAutofit/>
          </a:bodyPr>
          <a:lstStyle>
            <a:lvl1pPr marL="0" indent="0">
              <a:lnSpc>
                <a:spcPct val="100000"/>
              </a:lnSpc>
              <a:spcBef>
                <a:spcPts val="0"/>
              </a:spcBef>
              <a:spcAft>
                <a:spcPts val="0"/>
              </a:spcAft>
              <a:buNone/>
              <a:defRPr sz="3200" baseline="0">
                <a:ea typeface="Microsoft YaHei UI" panose="020B0503020204020204" pitchFamily="34" charset="-122"/>
              </a:defRPr>
            </a:lvl1pPr>
            <a:lvl2pPr>
              <a:defRPr sz="1600"/>
            </a:lvl2pPr>
            <a:lvl3pPr>
              <a:defRPr sz="1400"/>
            </a:lvl3pPr>
            <a:lvl4pPr>
              <a:defRPr sz="1200"/>
            </a:lvl4pPr>
            <a:lvl5pPr>
              <a:defRPr sz="1200"/>
            </a:lvl5pPr>
          </a:lstStyle>
          <a:p>
            <a:pPr lvl="0" rtl="0"/>
            <a:r>
              <a:rPr lang="zh-CN" altLang="en-US" noProof="0"/>
              <a:t>重要内容</a:t>
            </a:r>
            <a:endParaRPr lang="zh-CN" altLang="en-GB" noProof="0"/>
          </a:p>
        </p:txBody>
      </p:sp>
      <p:sp>
        <p:nvSpPr>
          <p:cNvPr id="10" name="幻灯片编号占位符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2" name="标题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rtlCol="0"/>
          <a:lstStyle>
            <a:lvl1pPr>
              <a:defRPr baseline="0">
                <a:ea typeface="Microsoft YaHei UI" panose="020B0503020204020204" pitchFamily="34" charset="-122"/>
              </a:defRPr>
            </a:lvl1pPr>
          </a:lstStyle>
          <a:p>
            <a:pPr rtl="0"/>
            <a:r>
              <a:rPr lang="zh-CN" altLang="en-US" noProof="0"/>
              <a:t>单击此处编辑母版标题样式</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标题幻灯片_深黄色">
    <p:bg>
      <p:bgPr>
        <a:solidFill>
          <a:schemeClr val="bg1">
            <a:lumMod val="95000"/>
          </a:schemeClr>
        </a:solidFill>
        <a:effectLst/>
      </p:bgPr>
    </p:bg>
    <p:spTree>
      <p:nvGrpSpPr>
        <p:cNvPr id="1" name=""/>
        <p:cNvGrpSpPr/>
        <p:nvPr/>
      </p:nvGrpSpPr>
      <p:grpSpPr>
        <a:xfrm>
          <a:off x="0" y="0"/>
          <a:ext cx="0" cy="0"/>
          <a:chOff x="0" y="0"/>
          <a:chExt cx="0" cy="0"/>
        </a:xfrm>
      </p:grpSpPr>
      <p:sp>
        <p:nvSpPr>
          <p:cNvPr id="11" name="文本占位符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2" name="文本占位符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0" name="文本占位符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p:nvPr>
        </p:nvSpPr>
        <p:spPr>
          <a:xfrm>
            <a:off x="1295400" y="1905000"/>
            <a:ext cx="5864382" cy="2275238"/>
          </a:xfrm>
        </p:spPr>
        <p:txBody>
          <a:bodyPr rtlCol="0" anchor="t">
            <a:normAutofit/>
          </a:bodyPr>
          <a:lstStyle>
            <a:lvl1pPr algn="l">
              <a:defRPr lang="en-US" sz="5000" kern="1200" cap="all" spc="100" baseline="0" dirty="0">
                <a:solidFill>
                  <a:srgbClr val="2C2E52"/>
                </a:solidFill>
                <a:latin typeface="Microsoft YaHei UI" panose="020B0503020204020204" pitchFamily="34" charset="-122"/>
                <a:ea typeface="Microsoft YaHei UI" panose="020B0503020204020204" pitchFamily="34" charset="-122"/>
                <a:cs typeface="+mj-cs"/>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1295400" y="4297679"/>
            <a:ext cx="4072586" cy="1463040"/>
          </a:xfrm>
        </p:spPr>
        <p:txBody>
          <a:bodyPr lIns="91440" rIns="91440" rtlCol="0" anchor="t">
            <a:normAutofit/>
          </a:bodyPr>
          <a:lstStyle>
            <a:lvl1pPr marL="0" indent="0" algn="l">
              <a:lnSpc>
                <a:spcPct val="100000"/>
              </a:lnSpc>
              <a:spcBef>
                <a:spcPts val="0"/>
              </a:spcBef>
              <a:buNone/>
              <a:defRPr lang="en-US" sz="2000" kern="1200" baseline="0" dirty="0">
                <a:solidFill>
                  <a:schemeClr val="tx1"/>
                </a:solidFill>
                <a:latin typeface="Microsoft YaHei UI" panose="020B0503020204020204" pitchFamily="34" charset="-122"/>
                <a:ea typeface="Microsoft YaHei UI" panose="020B0503020204020204" pitchFamily="34" charset="-122"/>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13" name="文本占位符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4" name="文本占位符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9" name="图片占位符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完整图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6" name="文本占位符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7" name="内容占位符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rtlCol="0">
            <a:normAutofit/>
          </a:bodyPr>
          <a:lstStyle>
            <a:lvl1pPr marL="0" indent="0">
              <a:lnSpc>
                <a:spcPct val="100000"/>
              </a:lnSpc>
              <a:spcBef>
                <a:spcPts val="0"/>
              </a:spcBef>
              <a:spcAft>
                <a:spcPts val="0"/>
              </a:spcAft>
              <a:buNone/>
              <a:defRPr sz="3200" baseline="0">
                <a:solidFill>
                  <a:schemeClr val="bg1"/>
                </a:solidFill>
                <a:ea typeface="Microsoft YaHei UI" panose="020B0503020204020204" pitchFamily="34" charset="-122"/>
              </a:defRPr>
            </a:lvl1pPr>
            <a:lvl2pPr>
              <a:defRPr sz="1600"/>
            </a:lvl2pPr>
            <a:lvl3pPr>
              <a:defRPr sz="1400"/>
            </a:lvl3pPr>
            <a:lvl4pPr>
              <a:defRPr sz="1200"/>
            </a:lvl4pPr>
            <a:lvl5pPr>
              <a:defRPr sz="1200"/>
            </a:lvl5pPr>
          </a:lstStyle>
          <a:p>
            <a:pPr lvl="0" rtl="0"/>
            <a:r>
              <a:rPr lang="zh-CN" altLang="en-US" noProof="0"/>
              <a:t>重要内容</a:t>
            </a:r>
          </a:p>
        </p:txBody>
      </p:sp>
      <p:sp>
        <p:nvSpPr>
          <p:cNvPr id="10" name="幻灯片编号占位符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2" name="标题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rtlCol="0"/>
          <a:lstStyle>
            <a:lvl1pPr>
              <a:defRPr baseline="0">
                <a:ea typeface="Microsoft YaHei UI" panose="020B0503020204020204" pitchFamily="34" charset="-122"/>
              </a:defRPr>
            </a:lvl1pPr>
          </a:lstStyle>
          <a:p>
            <a:pPr rtl="0"/>
            <a:r>
              <a:rPr lang="zh-CN" altLang="en-US" noProof="0"/>
              <a:t>单击此处编辑母版标题样式</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副标题、内容和半个图像_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rtlCol="0">
            <a:spAutoFit/>
          </a:bodyPr>
          <a:lstStyle>
            <a:lvl1pPr marL="0" indent="0">
              <a:buNone/>
              <a:defRPr sz="2400" b="1"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2" name="内容占位符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3" name="文本占位符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rtlCol="0">
            <a:spAutoFit/>
          </a:bodyPr>
          <a:lstStyle>
            <a:lvl1pPr marL="0" indent="0">
              <a:buNone/>
              <a:defRPr sz="2400" b="1" baseline="0">
                <a:solidFill>
                  <a:schemeClr val="accent2"/>
                </a:solidFill>
                <a:ea typeface="Microsoft YaHei UI" panose="020B0503020204020204" pitchFamily="34" charset="-122"/>
              </a:defRPr>
            </a:lvl1pPr>
          </a:lstStyle>
          <a:p>
            <a:pPr lvl="0" rtl="0"/>
            <a:r>
              <a:rPr lang="zh-CN" altLang="en-US" noProof="0"/>
              <a:t>添加其他文本 </a:t>
            </a:r>
          </a:p>
        </p:txBody>
      </p:sp>
      <p:sp>
        <p:nvSpPr>
          <p:cNvPr id="14" name="图片占位符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5" name="图片占位符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7" name="幻灯片编号占位符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副标题、内容和半个图像_顶部形状栏">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rtlCol="0">
            <a:noAutofit/>
          </a:bodyPr>
          <a:lstStyle>
            <a:lvl1pPr marL="0" indent="0">
              <a:buNone/>
              <a:defRPr sz="2400" b="1"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2" name="内容占位符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3" name="文本占位符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rtlCol="0">
            <a:noAutofit/>
          </a:bodyPr>
          <a:lstStyle>
            <a:lvl1pPr marL="0" indent="0">
              <a:buNone/>
              <a:defRPr sz="2400" b="1" baseline="0">
                <a:solidFill>
                  <a:schemeClr val="accent5"/>
                </a:solidFill>
                <a:ea typeface="Microsoft YaHei UI" panose="020B0503020204020204" pitchFamily="34" charset="-122"/>
              </a:defRPr>
            </a:lvl1pPr>
          </a:lstStyle>
          <a:p>
            <a:pPr lvl="0" rtl="0"/>
            <a:r>
              <a:rPr lang="zh-CN" altLang="en-US" noProof="0"/>
              <a:t>添加其他文本 </a:t>
            </a:r>
          </a:p>
        </p:txBody>
      </p:sp>
      <p:sp>
        <p:nvSpPr>
          <p:cNvPr id="14" name="图片占位符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5" name="图片占位符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6" name="内容占位符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7" name="文本占位符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rtlCol="0">
            <a:noAutofit/>
          </a:bodyPr>
          <a:lstStyle>
            <a:lvl1pPr marL="0" indent="0">
              <a:buNone/>
              <a:defRPr sz="2400" b="1" baseline="0">
                <a:solidFill>
                  <a:schemeClr val="accent2"/>
                </a:solidFill>
                <a:ea typeface="Microsoft YaHei UI" panose="020B0503020204020204" pitchFamily="34" charset="-122"/>
              </a:defRPr>
            </a:lvl1pPr>
          </a:lstStyle>
          <a:p>
            <a:pPr lvl="0" rtl="0"/>
            <a:r>
              <a:rPr lang="zh-CN" altLang="en-US" noProof="0"/>
              <a:t>添加其他文本 </a:t>
            </a:r>
          </a:p>
        </p:txBody>
      </p:sp>
      <p:sp>
        <p:nvSpPr>
          <p:cNvPr id="19" name="图片占位符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21" name="幻灯片编号占位符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图标内容 2 行">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rtlCol="0" anchor="ctr">
            <a:noAutofit/>
          </a:bodyPr>
          <a:lstStyle>
            <a:lvl1pPr>
              <a:defRPr baseline="0">
                <a:ea typeface="Microsoft YaHei UI" panose="020B0503020204020204" pitchFamily="34" charset="-122"/>
              </a:defRPr>
            </a:lvl1pPr>
          </a:lstStyle>
          <a:p>
            <a:pPr lvl="0" rtl="0"/>
            <a:r>
              <a:rPr lang="zh-CN" altLang="en-US" noProof="0"/>
              <a:t>说明文本 </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rtlCol="0">
            <a:noAutofit/>
          </a:bodyPr>
          <a:lstStyle>
            <a:lvl1pPr marL="0" indent="0">
              <a:buNone/>
              <a:defRPr sz="2400" b="1"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4" name="图片占位符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20" name="内容占位符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rtlCol="0" anchor="ctr">
            <a:noAutofit/>
          </a:bodyPr>
          <a:lstStyle>
            <a:lvl1pPr>
              <a:defRPr baseline="0">
                <a:ea typeface="Microsoft YaHei UI" panose="020B0503020204020204" pitchFamily="34" charset="-122"/>
              </a:defRPr>
            </a:lvl1pPr>
          </a:lstStyle>
          <a:p>
            <a:pPr lvl="0" rtl="0"/>
            <a:r>
              <a:rPr lang="zh-CN" altLang="en-US" noProof="0"/>
              <a:t>说明文本 </a:t>
            </a:r>
          </a:p>
        </p:txBody>
      </p:sp>
      <p:sp>
        <p:nvSpPr>
          <p:cNvPr id="21" name="文本占位符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rtlCol="0">
            <a:noAutofit/>
          </a:bodyPr>
          <a:lstStyle>
            <a:lvl1pPr marL="0" indent="0">
              <a:buNone/>
              <a:defRPr sz="2400" b="1" baseline="0">
                <a:solidFill>
                  <a:schemeClr val="accent5"/>
                </a:solidFill>
                <a:ea typeface="Microsoft YaHei UI" panose="020B0503020204020204" pitchFamily="34" charset="-122"/>
              </a:defRPr>
            </a:lvl1pPr>
          </a:lstStyle>
          <a:p>
            <a:pPr lvl="0" rtl="0"/>
            <a:r>
              <a:rPr lang="zh-CN" altLang="en-US" noProof="0"/>
              <a:t>添加其他文本 </a:t>
            </a:r>
          </a:p>
        </p:txBody>
      </p:sp>
      <p:sp>
        <p:nvSpPr>
          <p:cNvPr id="22" name="图片占位符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6" name="幻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图标内容 3 行">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rtlCol="0"/>
          <a:lstStyle>
            <a:lvl1pPr>
              <a:defRPr baseline="0">
                <a:ea typeface="Microsoft YaHei UI" panose="020B0503020204020204" pitchFamily="34" charset="-122"/>
              </a:defRPr>
            </a:lvl1pPr>
          </a:lstStyle>
          <a:p>
            <a:pPr lvl="0" rtl="0"/>
            <a:r>
              <a:rPr lang="zh-CN" altLang="en-US" noProof="0"/>
              <a:t>说明文本 </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rtlCol="0" anchor="ctr">
            <a:spAutoFit/>
          </a:bodyPr>
          <a:lstStyle>
            <a:lvl1pPr marL="0" indent="0">
              <a:buNone/>
              <a:defRPr sz="2400" b="1" baseline="0">
                <a:solidFill>
                  <a:schemeClr val="tx2"/>
                </a:solidFill>
                <a:ea typeface="Microsoft YaHei UI" panose="020B0503020204020204" pitchFamily="34" charset="-122"/>
              </a:defRPr>
            </a:lvl1pPr>
          </a:lstStyle>
          <a:p>
            <a:pPr lvl="0" rtl="0"/>
            <a:r>
              <a:rPr lang="zh-CN" altLang="en-US" noProof="0"/>
              <a:t>添加其他文本 </a:t>
            </a:r>
          </a:p>
        </p:txBody>
      </p:sp>
      <p:sp>
        <p:nvSpPr>
          <p:cNvPr id="14" name="图片占位符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20" name="内容占位符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rtlCol="0"/>
          <a:lstStyle>
            <a:lvl1pPr>
              <a:defRPr baseline="0">
                <a:ea typeface="Microsoft YaHei UI" panose="020B0503020204020204" pitchFamily="34" charset="-122"/>
              </a:defRPr>
            </a:lvl1pPr>
          </a:lstStyle>
          <a:p>
            <a:pPr lvl="0" rtl="0"/>
            <a:r>
              <a:rPr lang="zh-CN" altLang="en-US" noProof="0"/>
              <a:t>说明文本 </a:t>
            </a:r>
          </a:p>
        </p:txBody>
      </p:sp>
      <p:sp>
        <p:nvSpPr>
          <p:cNvPr id="21" name="文本占位符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rtlCol="0" anchor="ctr">
            <a:spAutoFit/>
          </a:bodyPr>
          <a:lstStyle>
            <a:lvl1pPr marL="0" indent="0">
              <a:buNone/>
              <a:defRPr sz="2400" b="1" baseline="0">
                <a:solidFill>
                  <a:schemeClr val="accent5"/>
                </a:solidFill>
                <a:ea typeface="Microsoft YaHei UI" panose="020B0503020204020204" pitchFamily="34" charset="-122"/>
              </a:defRPr>
            </a:lvl1pPr>
          </a:lstStyle>
          <a:p>
            <a:pPr lvl="0" rtl="0"/>
            <a:r>
              <a:rPr lang="zh-CN" altLang="en-US" noProof="0"/>
              <a:t>添加其他文本 </a:t>
            </a:r>
          </a:p>
        </p:txBody>
      </p:sp>
      <p:sp>
        <p:nvSpPr>
          <p:cNvPr id="22" name="图片占位符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6" name="幻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13" name="内容占位符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rtlCol="0"/>
          <a:lstStyle>
            <a:lvl1pPr>
              <a:defRPr baseline="0">
                <a:ea typeface="Microsoft YaHei UI" panose="020B0503020204020204" pitchFamily="34" charset="-122"/>
              </a:defRPr>
            </a:lvl1pPr>
          </a:lstStyle>
          <a:p>
            <a:pPr lvl="0" rtl="0"/>
            <a:r>
              <a:rPr lang="zh-CN" altLang="en-US" noProof="0"/>
              <a:t>说明文本 </a:t>
            </a:r>
          </a:p>
        </p:txBody>
      </p:sp>
      <p:sp>
        <p:nvSpPr>
          <p:cNvPr id="17" name="文本占位符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rtlCol="0" anchor="ctr">
            <a:spAutoFit/>
          </a:bodyPr>
          <a:lstStyle>
            <a:lvl1pPr marL="0" indent="0">
              <a:buNone/>
              <a:defRPr sz="2400" b="1" baseline="0">
                <a:solidFill>
                  <a:schemeClr val="accent6"/>
                </a:solidFill>
                <a:ea typeface="Microsoft YaHei UI" panose="020B0503020204020204" pitchFamily="34" charset="-122"/>
              </a:defRPr>
            </a:lvl1pPr>
          </a:lstStyle>
          <a:p>
            <a:pPr lvl="0" rtl="0"/>
            <a:r>
              <a:rPr lang="zh-CN" altLang="en-US" noProof="0"/>
              <a:t>添加其他文本 </a:t>
            </a:r>
          </a:p>
        </p:txBody>
      </p:sp>
      <p:sp>
        <p:nvSpPr>
          <p:cNvPr id="19" name="图片占位符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边栏修补程序 图标内容 3 行">
    <p:spTree>
      <p:nvGrpSpPr>
        <p:cNvPr id="1" name=""/>
        <p:cNvGrpSpPr/>
        <p:nvPr/>
      </p:nvGrpSpPr>
      <p:grpSpPr>
        <a:xfrm>
          <a:off x="0" y="0"/>
          <a:ext cx="0" cy="0"/>
          <a:chOff x="0" y="0"/>
          <a:chExt cx="0" cy="0"/>
        </a:xfrm>
      </p:grpSpPr>
      <p:sp>
        <p:nvSpPr>
          <p:cNvPr id="34" name="任意多边形：形状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rtlCol="0" anchor="ctr">
            <a:noAutofit/>
          </a:bodyPr>
          <a:lstStyle>
            <a:lvl1pPr marL="0" indent="0">
              <a:buNone/>
              <a:defRPr sz="1400" baseline="0">
                <a:ea typeface="Microsoft YaHei UI" panose="020B0503020204020204" pitchFamily="34" charset="-122"/>
              </a:defRPr>
            </a:lvl1pPr>
          </a:lstStyle>
          <a:p>
            <a:pPr lvl="0" rtl="0"/>
            <a:r>
              <a:rPr lang="zh-CN" altLang="en-US" noProof="0"/>
              <a:t>说明文本 </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rtlCol="0" anchor="ctr">
            <a:noAutofit/>
          </a:bodyPr>
          <a:lstStyle>
            <a:lvl1pPr marL="0" indent="0" algn="r">
              <a:buNone/>
              <a:defRPr sz="2000" b="1" baseline="0">
                <a:solidFill>
                  <a:schemeClr val="tx2"/>
                </a:solidFill>
                <a:ea typeface="Microsoft YaHei UI" panose="020B0503020204020204" pitchFamily="34" charset="-122"/>
              </a:defRPr>
            </a:lvl1pPr>
          </a:lstStyle>
          <a:p>
            <a:pPr lvl="0" rtl="0"/>
            <a:r>
              <a:rPr lang="zh-CN" altLang="en-US" noProof="0"/>
              <a:t>添加文本 </a:t>
            </a:r>
          </a:p>
        </p:txBody>
      </p:sp>
      <p:sp>
        <p:nvSpPr>
          <p:cNvPr id="14" name="图片占位符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20" name="内容占位符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rtlCol="0" anchor="ctr">
            <a:noAutofit/>
          </a:bodyPr>
          <a:lstStyle>
            <a:lvl1pPr marL="0" indent="0">
              <a:buNone/>
              <a:defRPr sz="1400" baseline="0">
                <a:ea typeface="Microsoft YaHei UI" panose="020B0503020204020204" pitchFamily="34" charset="-122"/>
              </a:defRPr>
            </a:lvl1pPr>
          </a:lstStyle>
          <a:p>
            <a:pPr lvl="0" rtl="0"/>
            <a:r>
              <a:rPr lang="zh-CN" altLang="en-US" noProof="0"/>
              <a:t>说明文本 </a:t>
            </a:r>
          </a:p>
        </p:txBody>
      </p:sp>
      <p:sp>
        <p:nvSpPr>
          <p:cNvPr id="21" name="文本占位符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rtlCol="0" anchor="ctr">
            <a:noAutofit/>
          </a:bodyPr>
          <a:lstStyle>
            <a:lvl1pPr marL="0" indent="0" algn="r">
              <a:buNone/>
              <a:defRPr sz="2000" b="1" baseline="0">
                <a:solidFill>
                  <a:schemeClr val="accent5"/>
                </a:solidFill>
                <a:ea typeface="Microsoft YaHei UI" panose="020B0503020204020204" pitchFamily="34" charset="-122"/>
              </a:defRPr>
            </a:lvl1pPr>
          </a:lstStyle>
          <a:p>
            <a:pPr lvl="0" rtl="0"/>
            <a:r>
              <a:rPr lang="zh-CN" altLang="en-US" noProof="0"/>
              <a:t>添加文本 </a:t>
            </a:r>
          </a:p>
        </p:txBody>
      </p:sp>
      <p:sp>
        <p:nvSpPr>
          <p:cNvPr id="22" name="图片占位符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16" name="幻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13" name="内容占位符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rtlCol="0" anchor="ctr">
            <a:noAutofit/>
          </a:bodyPr>
          <a:lstStyle>
            <a:lvl1pPr marL="0" indent="0">
              <a:buNone/>
              <a:defRPr sz="1400" baseline="0">
                <a:ea typeface="Microsoft YaHei UI" panose="020B0503020204020204" pitchFamily="34" charset="-122"/>
              </a:defRPr>
            </a:lvl1pPr>
          </a:lstStyle>
          <a:p>
            <a:pPr lvl="0" rtl="0"/>
            <a:r>
              <a:rPr lang="zh-CN" altLang="en-US" noProof="0"/>
              <a:t>说明文本 </a:t>
            </a:r>
          </a:p>
        </p:txBody>
      </p:sp>
      <p:sp>
        <p:nvSpPr>
          <p:cNvPr id="17" name="文本占位符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rtlCol="0" anchor="ctr">
            <a:noAutofit/>
          </a:bodyPr>
          <a:lstStyle>
            <a:lvl1pPr marL="0" indent="0" algn="r">
              <a:buNone/>
              <a:defRPr sz="2000" b="1" baseline="0">
                <a:solidFill>
                  <a:schemeClr val="accent6"/>
                </a:solidFill>
                <a:ea typeface="Microsoft YaHei UI" panose="020B0503020204020204" pitchFamily="34" charset="-122"/>
              </a:defRPr>
            </a:lvl1pPr>
          </a:lstStyle>
          <a:p>
            <a:pPr lvl="0" rtl="0"/>
            <a:r>
              <a:rPr lang="zh-CN" altLang="en-US" noProof="0"/>
              <a:t>添加文本 </a:t>
            </a:r>
          </a:p>
        </p:txBody>
      </p:sp>
      <p:sp>
        <p:nvSpPr>
          <p:cNvPr id="19" name="图片占位符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ea typeface="Microsoft YaHei UI" panose="020B0503020204020204" pitchFamily="34" charset="-122"/>
              </a:defRPr>
            </a:lvl1pPr>
          </a:lstStyle>
          <a:p>
            <a:pPr rtl="0"/>
            <a:r>
              <a:rPr lang="zh-CN" altLang="en-US" noProof="0"/>
              <a:t>图标</a:t>
            </a:r>
          </a:p>
        </p:txBody>
      </p:sp>
      <p:sp>
        <p:nvSpPr>
          <p:cNvPr id="35" name="任意多边形：形状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边栏修补程序（仅标题）">
    <p:spTree>
      <p:nvGrpSpPr>
        <p:cNvPr id="1" name=""/>
        <p:cNvGrpSpPr/>
        <p:nvPr/>
      </p:nvGrpSpPr>
      <p:grpSpPr>
        <a:xfrm>
          <a:off x="0" y="0"/>
          <a:ext cx="0" cy="0"/>
          <a:chOff x="0" y="0"/>
          <a:chExt cx="0" cy="0"/>
        </a:xfrm>
      </p:grpSpPr>
      <p:sp>
        <p:nvSpPr>
          <p:cNvPr id="34" name="任意多边形：形状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6" name="幻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15" name="任意多边形：形状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cxnSp>
        <p:nvCxnSpPr>
          <p:cNvPr id="18" name="直接连接符​​(S)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接连接符​​(S)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S)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图片占位符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 </a:t>
            </a:r>
            <a:r>
              <a:rPr lang="en-US" altLang="zh-CN" noProof="0"/>
              <a:t>1</a:t>
            </a:r>
          </a:p>
        </p:txBody>
      </p:sp>
      <p:sp>
        <p:nvSpPr>
          <p:cNvPr id="30" name="图片占位符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 </a:t>
            </a:r>
            <a:r>
              <a:rPr lang="en-US" altLang="zh-CN" noProof="0"/>
              <a:t>2</a:t>
            </a:r>
          </a:p>
        </p:txBody>
      </p:sp>
      <p:sp>
        <p:nvSpPr>
          <p:cNvPr id="31" name="图片占位符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 </a:t>
            </a:r>
            <a:r>
              <a:rPr lang="en-US" altLang="zh-CN" noProof="0"/>
              <a:t>3</a:t>
            </a:r>
          </a:p>
        </p:txBody>
      </p:sp>
      <p:sp>
        <p:nvSpPr>
          <p:cNvPr id="32" name="文本占位符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rtlCol="0" anchor="t">
            <a:noAutofit/>
          </a:bodyPr>
          <a:lstStyle>
            <a:lvl1pPr marL="0" indent="0" algn="ctr">
              <a:spcBef>
                <a:spcPts val="0"/>
              </a:spcBef>
              <a:spcAft>
                <a:spcPts val="0"/>
              </a:spcAft>
              <a:buNone/>
              <a:defRPr sz="2000" b="1" baseline="0">
                <a:solidFill>
                  <a:schemeClr val="tx2"/>
                </a:solidFill>
                <a:ea typeface="Microsoft YaHei UI" panose="020B0503020204020204" pitchFamily="34" charset="-122"/>
              </a:defRPr>
            </a:lvl1pPr>
          </a:lstStyle>
          <a:p>
            <a:pPr lvl="0" rtl="0"/>
            <a:r>
              <a:rPr lang="zh-CN" altLang="en-US" noProof="0"/>
              <a:t>添加文本 </a:t>
            </a:r>
          </a:p>
        </p:txBody>
      </p:sp>
      <p:sp>
        <p:nvSpPr>
          <p:cNvPr id="33" name="文本占位符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rtlCol="0" anchor="t">
            <a:noAutofit/>
          </a:bodyPr>
          <a:lstStyle>
            <a:lvl1pPr marL="0" indent="0" algn="ctr">
              <a:spcBef>
                <a:spcPts val="0"/>
              </a:spcBef>
              <a:spcAft>
                <a:spcPts val="0"/>
              </a:spcAft>
              <a:buNone/>
              <a:defRPr sz="2000" b="1" baseline="0">
                <a:solidFill>
                  <a:schemeClr val="tx2"/>
                </a:solidFill>
                <a:ea typeface="Microsoft YaHei UI" panose="020B0503020204020204" pitchFamily="34" charset="-122"/>
              </a:defRPr>
            </a:lvl1pPr>
          </a:lstStyle>
          <a:p>
            <a:pPr lvl="0" rtl="0"/>
            <a:r>
              <a:rPr lang="zh-CN" altLang="en-US" noProof="0"/>
              <a:t>添加文本 </a:t>
            </a:r>
          </a:p>
        </p:txBody>
      </p:sp>
      <p:sp>
        <p:nvSpPr>
          <p:cNvPr id="35" name="文本占位符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rtlCol="0" anchor="t">
            <a:noAutofit/>
          </a:bodyPr>
          <a:lstStyle>
            <a:lvl1pPr marL="0" indent="0" algn="ctr">
              <a:spcBef>
                <a:spcPts val="0"/>
              </a:spcBef>
              <a:spcAft>
                <a:spcPts val="0"/>
              </a:spcAft>
              <a:buNone/>
              <a:defRPr sz="2000" b="1" baseline="0">
                <a:solidFill>
                  <a:schemeClr val="tx2"/>
                </a:solidFill>
                <a:ea typeface="Microsoft YaHei UI" panose="020B0503020204020204" pitchFamily="34" charset="-122"/>
              </a:defRPr>
            </a:lvl1pPr>
          </a:lstStyle>
          <a:p>
            <a:pPr lvl="0" rtl="0"/>
            <a:r>
              <a:rPr lang="zh-CN" altLang="en-US" noProof="0"/>
              <a:t>添加文本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团队幻灯片">
    <p:spTree>
      <p:nvGrpSpPr>
        <p:cNvPr id="1" name=""/>
        <p:cNvGrpSpPr/>
        <p:nvPr/>
      </p:nvGrpSpPr>
      <p:grpSpPr>
        <a:xfrm>
          <a:off x="0" y="0"/>
          <a:ext cx="0" cy="0"/>
          <a:chOff x="0" y="0"/>
          <a:chExt cx="0" cy="0"/>
        </a:xfrm>
      </p:grpSpPr>
      <p:sp>
        <p:nvSpPr>
          <p:cNvPr id="34" name="任意多边形：形状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6" name="幻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15" name="任意多边形：形状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cxnSp>
        <p:nvCxnSpPr>
          <p:cNvPr id="18" name="直接连接符​​(S)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图片占位符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32" name="文本占位符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rtlCol="0" anchor="t">
            <a:noAutofit/>
          </a:bodyPr>
          <a:lstStyle>
            <a:lvl1pPr marL="0" indent="0" algn="ctr">
              <a:spcBef>
                <a:spcPts val="0"/>
              </a:spcBef>
              <a:spcAft>
                <a:spcPts val="0"/>
              </a:spcAft>
              <a:buNone/>
              <a:defRPr sz="2000" b="1"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添加文本 </a:t>
            </a:r>
          </a:p>
        </p:txBody>
      </p:sp>
      <p:sp>
        <p:nvSpPr>
          <p:cNvPr id="17" name="文本占位符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rtlCol="0" anchor="t">
            <a:noAutofit/>
          </a:bodyPr>
          <a:lstStyle>
            <a:lvl1pPr marL="0" indent="0" algn="ctr">
              <a:spcBef>
                <a:spcPts val="0"/>
              </a:spcBef>
              <a:spcAft>
                <a:spcPts val="0"/>
              </a:spcAft>
              <a:buNone/>
              <a:defRPr sz="14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cxnSp>
        <p:nvCxnSpPr>
          <p:cNvPr id="5" name="直接连接符​​(S)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直接连接符​​(S)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组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直接连接符​​(S)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直接连接符​​(S)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图片占位符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6" name="图片占位符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7" name="图片占位符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cxnSp>
        <p:nvCxnSpPr>
          <p:cNvPr id="36" name="直接连接符​​(S)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S)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组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直接连接符​​(S)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直接连接符​​(S)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图片占位符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2" name="图片占位符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3" name="图片占位符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4" name="文本占位符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5" name="文本占位符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6" name="文本占位符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7" name="文本占位符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8" name="文本占位符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9" name="文本占位符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rtlCol="0" anchor="ctr">
            <a:noAutofit/>
          </a:bodyPr>
          <a:lstStyle>
            <a:lvl1pPr marL="0" indent="0" algn="l">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_组织图表">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幻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8" name="图片占位符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0" name="文本占位符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rtlCol="0" anchor="ctr">
            <a:noAutofit/>
          </a:bodyPr>
          <a:lstStyle>
            <a:lvl1pPr marL="0" indent="0" algn="l">
              <a:spcBef>
                <a:spcPts val="0"/>
              </a:spcBef>
              <a:spcAft>
                <a:spcPts val="0"/>
              </a:spcAft>
              <a:buNone/>
              <a:defRPr sz="1600" b="1"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添加文本 </a:t>
            </a:r>
          </a:p>
        </p:txBody>
      </p:sp>
      <p:sp>
        <p:nvSpPr>
          <p:cNvPr id="12" name="文本占位符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rtlCol="0" anchor="t">
            <a:noAutofit/>
          </a:bodyPr>
          <a:lstStyle>
            <a:lvl1pPr marL="0" indent="0" algn="l">
              <a:spcBef>
                <a:spcPts val="0"/>
              </a:spcBef>
              <a:spcAft>
                <a:spcPts val="0"/>
              </a:spcAft>
              <a:buNone/>
              <a:defRPr sz="12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cxnSp>
        <p:nvCxnSpPr>
          <p:cNvPr id="14" name="直接连接符​​(S)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图片占位符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7" name="文本占位符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18" name="文本占位符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19" name="图片占位符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0" name="文本占位符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1" name="文本占位符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2" name="图片占位符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3" name="文本占位符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4" name="文本占位符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5" name="图片占位符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6" name="文本占位符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7" name="文本占位符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8" name="图片占位符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9" name="文本占位符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30" name="文本占位符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_组织图表 6">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幻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8" name="图片占位符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0" name="文本占位符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rtlCol="0" anchor="ctr">
            <a:noAutofit/>
          </a:bodyPr>
          <a:lstStyle>
            <a:lvl1pPr marL="0" indent="0" algn="l">
              <a:spcBef>
                <a:spcPts val="0"/>
              </a:spcBef>
              <a:spcAft>
                <a:spcPts val="0"/>
              </a:spcAft>
              <a:buNone/>
              <a:defRPr sz="1600" b="1"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添加文本 </a:t>
            </a:r>
          </a:p>
        </p:txBody>
      </p:sp>
      <p:sp>
        <p:nvSpPr>
          <p:cNvPr id="12" name="文本占位符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rtlCol="0" anchor="t">
            <a:noAutofit/>
          </a:bodyPr>
          <a:lstStyle>
            <a:lvl1pPr marL="0" indent="0" algn="l">
              <a:spcBef>
                <a:spcPts val="0"/>
              </a:spcBef>
              <a:spcAft>
                <a:spcPts val="0"/>
              </a:spcAft>
              <a:buNone/>
              <a:defRPr sz="12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cxnSp>
        <p:nvCxnSpPr>
          <p:cNvPr id="14" name="直接连接符​​(S)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图片占位符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7" name="文本占位符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18" name="文本占位符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19" name="图片占位符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0" name="文本占位符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1" name="文本占位符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2" name="图片占位符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3" name="文本占位符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4" name="文本占位符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5" name="图片占位符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6" name="文本占位符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7" name="文本占位符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8" name="图片占位符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9" name="文本占位符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30" name="文本占位符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31" name="图片占位符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32" name="文本占位符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rtlCol="0" anchor="ctr">
            <a:noAutofit/>
          </a:bodyPr>
          <a:lstStyle>
            <a:lvl1pPr marL="0" indent="0" algn="ctr">
              <a:spcBef>
                <a:spcPts val="0"/>
              </a:spcBef>
              <a:spcAft>
                <a:spcPts val="0"/>
              </a:spcAft>
              <a:buNone/>
              <a:defRPr sz="12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33" name="文本占位符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rtlCol="0" anchor="t">
            <a:noAutofit/>
          </a:bodyPr>
          <a:lstStyle>
            <a:lvl1pPr marL="0" indent="0" algn="ctr">
              <a:spcBef>
                <a:spcPts val="0"/>
              </a:spcBef>
              <a:spcAft>
                <a:spcPts val="0"/>
              </a:spcAft>
              <a:buNone/>
              <a:defRPr sz="12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标题幻灯片_深黄色">
    <p:spTree>
      <p:nvGrpSpPr>
        <p:cNvPr id="1" name=""/>
        <p:cNvGrpSpPr/>
        <p:nvPr/>
      </p:nvGrpSpPr>
      <p:grpSpPr>
        <a:xfrm>
          <a:off x="0" y="0"/>
          <a:ext cx="0" cy="0"/>
          <a:chOff x="0" y="0"/>
          <a:chExt cx="0" cy="0"/>
        </a:xfrm>
      </p:grpSpPr>
      <p:sp>
        <p:nvSpPr>
          <p:cNvPr id="26" name="图片占位符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4" name="文本占位符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rtlCol="0">
            <a:noAutofit/>
          </a:bodyPr>
          <a:lstStyle>
            <a:lvl1pPr marL="0" indent="0" algn="ctr">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p:nvPr>
        </p:nvSpPr>
        <p:spPr>
          <a:xfrm>
            <a:off x="3163809" y="1905000"/>
            <a:ext cx="5864382" cy="2275238"/>
          </a:xfrm>
        </p:spPr>
        <p:txBody>
          <a:bodyPr rtlCol="0" anchor="t">
            <a:normAutofit/>
          </a:bodyPr>
          <a:lstStyle>
            <a:lvl1pPr algn="ctr">
              <a:defRPr lang="en-US" sz="5000" kern="1200" cap="all" spc="100" baseline="0" dirty="0">
                <a:solidFill>
                  <a:schemeClr val="bg1"/>
                </a:solidFill>
                <a:latin typeface="Microsoft YaHei UI" panose="020B0503020204020204" pitchFamily="34" charset="-122"/>
                <a:ea typeface="Microsoft YaHei UI" panose="020B0503020204020204" pitchFamily="34" charset="-122"/>
                <a:cs typeface="+mj-cs"/>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4059707" y="4297679"/>
            <a:ext cx="4072586" cy="1463040"/>
          </a:xfrm>
        </p:spPr>
        <p:txBody>
          <a:bodyPr lIns="91440" rIns="91440" rtlCol="0" anchor="t">
            <a:normAutofit/>
          </a:bodyPr>
          <a:lstStyle>
            <a:lvl1pPr marL="0" indent="0" algn="ctr">
              <a:lnSpc>
                <a:spcPct val="100000"/>
              </a:lnSpc>
              <a:spcBef>
                <a:spcPts val="0"/>
              </a:spcBef>
              <a:buNone/>
              <a:defRPr lang="en-US" sz="2000" kern="1200" baseline="0" dirty="0">
                <a:solidFill>
                  <a:schemeClr val="bg1"/>
                </a:solidFill>
                <a:latin typeface="Microsoft YaHei UI" panose="020B0503020204020204" pitchFamily="34" charset="-122"/>
                <a:ea typeface="Microsoft YaHei UI" panose="020B0503020204020204" pitchFamily="34" charset="-122"/>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_组织图表 12">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3" name="幻灯片编号占位符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9" name="任意多边形：形状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8" name="图片占位符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0" name="文本占位符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rtlCol="0" anchor="ctr">
            <a:noAutofit/>
          </a:bodyPr>
          <a:lstStyle>
            <a:lvl1pPr marL="0" indent="0" algn="l">
              <a:spcBef>
                <a:spcPts val="0"/>
              </a:spcBef>
              <a:spcAft>
                <a:spcPts val="0"/>
              </a:spcAft>
              <a:buNone/>
              <a:defRPr sz="1600" b="1"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添加文本 </a:t>
            </a:r>
          </a:p>
        </p:txBody>
      </p:sp>
      <p:sp>
        <p:nvSpPr>
          <p:cNvPr id="12" name="文本占位符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rtlCol="0" anchor="t">
            <a:noAutofit/>
          </a:bodyPr>
          <a:lstStyle>
            <a:lvl1pPr marL="0" indent="0" algn="l">
              <a:spcBef>
                <a:spcPts val="0"/>
              </a:spcBef>
              <a:spcAft>
                <a:spcPts val="0"/>
              </a:spcAft>
              <a:buNone/>
              <a:defRPr sz="1200" b="0" baseline="0">
                <a:solidFill>
                  <a:schemeClr val="tx2"/>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cxnSp>
        <p:nvCxnSpPr>
          <p:cNvPr id="14" name="直接连接符​​(S)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图片占位符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17" name="文本占位符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18" name="文本占位符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19" name="图片占位符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0" name="文本占位符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1" name="文本占位符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2" name="图片占位符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3" name="文本占位符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4" name="文本占位符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5" name="图片占位符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6" name="文本占位符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27" name="文本占位符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28" name="图片占位符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29" name="文本占位符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30" name="文本占位符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31" name="图片占位符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32" name="文本占位符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33" name="文本占位符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cxnSp>
        <p:nvCxnSpPr>
          <p:cNvPr id="34" name="直接连接符​​(S)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图片占位符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39" name="文本占位符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0" name="文本占位符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41" name="图片占位符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2" name="文本占位符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3" name="文本占位符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44" name="图片占位符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5" name="文本占位符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6" name="文本占位符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
        <p:nvSpPr>
          <p:cNvPr id="47" name="图片占位符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rtlCol="0" anchor="ctr">
            <a:normAutofit/>
          </a:bodyPr>
          <a:lstStyle>
            <a:lvl1pPr marL="0" indent="0" algn="ctr">
              <a:buNone/>
              <a:defRPr sz="1200" baseline="0">
                <a:solidFill>
                  <a:schemeClr val="bg1">
                    <a:lumMod val="50000"/>
                  </a:schemeClr>
                </a:solidFill>
                <a:ea typeface="Microsoft YaHei UI" panose="020B0503020204020204" pitchFamily="34" charset="-122"/>
              </a:defRPr>
            </a:lvl1pPr>
          </a:lstStyle>
          <a:p>
            <a:pPr rtl="0"/>
            <a:r>
              <a:rPr lang="zh-CN" altLang="en-US" noProof="0"/>
              <a:t>插入图像</a:t>
            </a:r>
          </a:p>
        </p:txBody>
      </p:sp>
      <p:sp>
        <p:nvSpPr>
          <p:cNvPr id="48" name="文本占位符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rtlCol="0" anchor="ctr">
            <a:noAutofit/>
          </a:bodyPr>
          <a:lstStyle>
            <a:lvl1pPr marL="0" indent="0" algn="ctr">
              <a:spcBef>
                <a:spcPts val="0"/>
              </a:spcBef>
              <a:spcAft>
                <a:spcPts val="0"/>
              </a:spcAft>
              <a:buNone/>
              <a:defRPr sz="1100" b="1" baseline="0">
                <a:solidFill>
                  <a:schemeClr val="accent1"/>
                </a:solidFill>
                <a:latin typeface="Microsoft YaHei UI" panose="020B0503020204020204" pitchFamily="34" charset="-122"/>
                <a:ea typeface="Microsoft YaHei UI" panose="020B0503020204020204" pitchFamily="34" charset="-122"/>
              </a:defRPr>
            </a:lvl1pPr>
          </a:lstStyle>
          <a:p>
            <a:pPr lvl="0" rtl="0"/>
            <a:r>
              <a:rPr lang="zh-CN" altLang="en-US" noProof="0"/>
              <a:t>姓名</a:t>
            </a:r>
          </a:p>
        </p:txBody>
      </p:sp>
      <p:sp>
        <p:nvSpPr>
          <p:cNvPr id="49" name="文本占位符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rtlCol="0" anchor="t">
            <a:noAutofit/>
          </a:bodyPr>
          <a:lstStyle>
            <a:lvl1pPr marL="0" indent="0" algn="ctr">
              <a:spcBef>
                <a:spcPts val="0"/>
              </a:spcBef>
              <a:spcAft>
                <a:spcPts val="0"/>
              </a:spcAft>
              <a:buNone/>
              <a:defRPr sz="11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pPr lvl="0" rtl="0"/>
            <a:r>
              <a:rPr lang="zh-CN" altLang="en-US" noProof="0"/>
              <a:t>说明</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标题边栏修补程序（仅标题）">
    <p:spTree>
      <p:nvGrpSpPr>
        <p:cNvPr id="1" name=""/>
        <p:cNvGrpSpPr/>
        <p:nvPr/>
      </p:nvGrpSpPr>
      <p:grpSpPr>
        <a:xfrm>
          <a:off x="0" y="0"/>
          <a:ext cx="0" cy="0"/>
          <a:chOff x="0" y="0"/>
          <a:chExt cx="0" cy="0"/>
        </a:xfrm>
      </p:grpSpPr>
      <p:sp>
        <p:nvSpPr>
          <p:cNvPr id="34" name="任意多边形：形状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6" name="灯片编号占位符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
        <p:nvSpPr>
          <p:cNvPr id="15" name="任意多边形：形状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图像描述内容_蓝色">
    <p:bg>
      <p:bgPr>
        <a:solidFill>
          <a:schemeClr val="tx2"/>
        </a:solidFill>
        <a:effectLst/>
      </p:bgPr>
    </p:bg>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2" name="标题 1"/>
          <p:cNvSpPr>
            <a:spLocks noGrp="1"/>
          </p:cNvSpPr>
          <p:nvPr>
            <p:ph type="ctrTitle"/>
          </p:nvPr>
        </p:nvSpPr>
        <p:spPr>
          <a:xfrm>
            <a:off x="1257300" y="3962400"/>
            <a:ext cx="4114800" cy="1981200"/>
          </a:xfrm>
        </p:spPr>
        <p:txBody>
          <a:bodyPr rtlCol="0" anchor="ctr">
            <a:noAutofit/>
          </a:bodyPr>
          <a:lstStyle>
            <a:lvl1pPr algn="ctr">
              <a:lnSpc>
                <a:spcPct val="80000"/>
              </a:lnSpc>
              <a:defRPr sz="4000" b="0" spc="200" baseline="0">
                <a:ea typeface="Microsoft YaHei UI" panose="020B0503020204020204" pitchFamily="34" charset="-122"/>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6057900" y="4114800"/>
            <a:ext cx="4876800" cy="1371602"/>
          </a:xfrm>
        </p:spPr>
        <p:txBody>
          <a:bodyPr lIns="91440" rIns="91440" rtlCol="0" anchor="ctr">
            <a:normAutofit/>
          </a:bodyPr>
          <a:lstStyle>
            <a:lvl1pPr marL="0" indent="0" algn="l">
              <a:lnSpc>
                <a:spcPct val="100000"/>
              </a:lnSpc>
              <a:spcBef>
                <a:spcPts val="0"/>
              </a:spcBef>
              <a:spcAft>
                <a:spcPts val="0"/>
              </a:spcAft>
              <a:buNone/>
              <a:defRPr sz="1600" baseline="0">
                <a:solidFill>
                  <a:schemeClr val="bg1"/>
                </a:solidFill>
                <a:ea typeface="Microsoft YaHei UI" panose="020B0503020204020204" pitchFamily="34" charset="-122"/>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8" name="文本占位符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图像描述内容_橙色">
    <p:bg>
      <p:bgPr>
        <a:solidFill>
          <a:schemeClr val="accent2"/>
        </a:solidFill>
        <a:effectLst/>
      </p:bgPr>
    </p:bg>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2" name="标题 1"/>
          <p:cNvSpPr>
            <a:spLocks noGrp="1"/>
          </p:cNvSpPr>
          <p:nvPr>
            <p:ph type="ctrTitle"/>
          </p:nvPr>
        </p:nvSpPr>
        <p:spPr>
          <a:xfrm>
            <a:off x="1257300" y="3962400"/>
            <a:ext cx="4114800" cy="1981200"/>
          </a:xfrm>
        </p:spPr>
        <p:txBody>
          <a:bodyPr rtlCol="0" anchor="ctr">
            <a:noAutofit/>
          </a:bodyPr>
          <a:lstStyle>
            <a:lvl1pPr algn="ctr">
              <a:lnSpc>
                <a:spcPct val="80000"/>
              </a:lnSpc>
              <a:defRPr sz="4000" b="0" spc="200" baseline="0">
                <a:ea typeface="Microsoft YaHei UI" panose="020B0503020204020204" pitchFamily="34" charset="-122"/>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6057900" y="4114800"/>
            <a:ext cx="4876800" cy="1371602"/>
          </a:xfrm>
        </p:spPr>
        <p:txBody>
          <a:bodyPr lIns="91440" rIns="91440" rtlCol="0" anchor="ctr">
            <a:normAutofit/>
          </a:bodyPr>
          <a:lstStyle>
            <a:lvl1pPr marL="0" indent="0" algn="l">
              <a:lnSpc>
                <a:spcPct val="100000"/>
              </a:lnSpc>
              <a:spcBef>
                <a:spcPts val="0"/>
              </a:spcBef>
              <a:spcAft>
                <a:spcPts val="0"/>
              </a:spcAft>
              <a:buNone/>
              <a:defRPr sz="1600" baseline="0">
                <a:solidFill>
                  <a:schemeClr val="bg1"/>
                </a:solidFill>
                <a:ea typeface="Microsoft YaHei UI" panose="020B0503020204020204" pitchFamily="34" charset="-122"/>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8" name="文本占位符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文本占位符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文本占位符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rtlCol="0">
            <a:normAutofit/>
          </a:bodyPr>
          <a:lstStyle>
            <a:lvl1pPr>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8" name="文本占位符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文本占位符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文本占位符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rtlCol="0">
            <a:normAutofit/>
          </a:bodyPr>
          <a:lstStyle>
            <a:lvl1pPr>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8" name="文本占位符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文本占位符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文本占位符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rtlCol="0">
            <a:normAutofit/>
          </a:bodyPr>
          <a:lstStyle>
            <a:lvl1pPr>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8" name="文本占位符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图片占位符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rtlCol="0" anchor="ct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6" name="文本占位符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rtlCol="0" anchor="b">
            <a:normAutofit/>
          </a:bodyPr>
          <a:lstStyle>
            <a:lvl1pPr algn="ctr">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6" name="灯片编号占位符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rtlCol="0" anchor="ctr">
            <a:noAutofit/>
          </a:bodyP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rtlCol="0" anchor="t">
            <a:normAutofit/>
          </a:bodyPr>
          <a:lstStyle>
            <a:lvl1pPr algn="l">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9" name="文本占位符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幻灯片编号占位符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rtlCol="0" anchor="ctr">
            <a:noAutofit/>
          </a:bodyP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rtlCol="0" anchor="t">
            <a:normAutofit/>
          </a:bodyPr>
          <a:lstStyle>
            <a:lvl1pPr algn="l">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9" name="文本占位符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幻灯片编号占位符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标题幻灯片_深黄色">
    <p:bg>
      <p:bgPr>
        <a:solidFill>
          <a:schemeClr val="bg1">
            <a:lumMod val="95000"/>
          </a:schemeClr>
        </a:solidFill>
        <a:effectLst/>
      </p:bgPr>
    </p:bg>
    <p:spTree>
      <p:nvGrpSpPr>
        <p:cNvPr id="1" name=""/>
        <p:cNvGrpSpPr/>
        <p:nvPr/>
      </p:nvGrpSpPr>
      <p:grpSpPr>
        <a:xfrm>
          <a:off x="0" y="0"/>
          <a:ext cx="0" cy="0"/>
          <a:chOff x="0" y="0"/>
          <a:chExt cx="0" cy="0"/>
        </a:xfrm>
      </p:grpSpPr>
      <p:sp>
        <p:nvSpPr>
          <p:cNvPr id="19" name="图片占位符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7" name="文本占位符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2" name="文本占位符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0" name="文本占位符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rtlCol="0"/>
          <a:lstStyle>
            <a:lvl1pPr marL="0" indent="0" algn="ctr">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p:nvPr>
        </p:nvSpPr>
        <p:spPr>
          <a:xfrm>
            <a:off x="3163809" y="1905000"/>
            <a:ext cx="5864382" cy="2275238"/>
          </a:xfrm>
        </p:spPr>
        <p:txBody>
          <a:bodyPr rtlCol="0" anchor="t">
            <a:normAutofit/>
          </a:bodyPr>
          <a:lstStyle>
            <a:lvl1pPr algn="ctr">
              <a:defRPr lang="en-US" sz="5000" kern="1200" cap="all" spc="100" baseline="0" dirty="0">
                <a:solidFill>
                  <a:schemeClr val="bg1"/>
                </a:solidFill>
                <a:latin typeface="Microsoft YaHei UI" panose="020B0503020204020204" pitchFamily="34" charset="-122"/>
                <a:ea typeface="Microsoft YaHei UI" panose="020B0503020204020204" pitchFamily="34" charset="-122"/>
                <a:cs typeface="+mj-cs"/>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4059707" y="4297679"/>
            <a:ext cx="4072586" cy="1463040"/>
          </a:xfrm>
        </p:spPr>
        <p:txBody>
          <a:bodyPr lIns="91440" rIns="91440" rtlCol="0" anchor="t">
            <a:normAutofit/>
          </a:bodyPr>
          <a:lstStyle>
            <a:lvl1pPr marL="0" indent="0" algn="ctr">
              <a:lnSpc>
                <a:spcPct val="100000"/>
              </a:lnSpc>
              <a:spcBef>
                <a:spcPts val="0"/>
              </a:spcBef>
              <a:buNone/>
              <a:defRPr lang="en-US" sz="2000" kern="1200" baseline="0" dirty="0">
                <a:solidFill>
                  <a:schemeClr val="bg1"/>
                </a:solidFill>
                <a:latin typeface="Microsoft YaHei UI" panose="020B0503020204020204" pitchFamily="34" charset="-122"/>
                <a:ea typeface="Microsoft YaHei UI" panose="020B0503020204020204" pitchFamily="34" charset="-122"/>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rtlCol="0" anchor="ctr">
            <a:noAutofit/>
          </a:bodyP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rtlCol="0" anchor="t">
            <a:normAutofit/>
          </a:bodyPr>
          <a:lstStyle>
            <a:lvl1pPr algn="l">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9" name="文本占位符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幻灯片编号占位符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rtlCol="0" anchor="ctr">
            <a:noAutofit/>
          </a:bodyPr>
          <a:lstStyle>
            <a:lvl1pPr marL="0" indent="0" algn="ctr">
              <a:buNone/>
              <a:defRPr baseline="0">
                <a:solidFill>
                  <a:schemeClr val="bg1">
                    <a:lumMod val="50000"/>
                  </a:schemeClr>
                </a:solidFill>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rtlCol="0" anchor="t">
            <a:normAutofit/>
          </a:bodyPr>
          <a:lstStyle>
            <a:lvl1pPr algn="l">
              <a:defRPr sz="6000" baseline="0">
                <a:solidFill>
                  <a:schemeClr val="bg1"/>
                </a:solidFill>
                <a:ea typeface="Microsoft YaHei UI" panose="020B0503020204020204" pitchFamily="34" charset="-122"/>
              </a:defRPr>
            </a:lvl1pPr>
          </a:lstStyle>
          <a:p>
            <a:pPr rtl="0"/>
            <a:r>
              <a:rPr lang="zh-CN" altLang="en-US" noProof="0"/>
              <a:t>单击此处编辑母版标题样式</a:t>
            </a:r>
            <a:endParaRPr lang="zh-CN" altLang="en-GB" noProof="0"/>
          </a:p>
        </p:txBody>
      </p:sp>
      <p:sp>
        <p:nvSpPr>
          <p:cNvPr id="9" name="文本占位符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7" name="幻灯片编号占位符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结束 - 谢谢 1">
    <p:bg>
      <p:bgPr>
        <a:solidFill>
          <a:schemeClr val="bg1">
            <a:lumMod val="95000"/>
          </a:schemeClr>
        </a:solidFill>
        <a:effectLst/>
      </p:bgPr>
    </p:bg>
    <p:spTree>
      <p:nvGrpSpPr>
        <p:cNvPr id="1" name=""/>
        <p:cNvGrpSpPr/>
        <p:nvPr/>
      </p:nvGrpSpPr>
      <p:grpSpPr>
        <a:xfrm>
          <a:off x="0" y="0"/>
          <a:ext cx="0" cy="0"/>
          <a:chOff x="0" y="0"/>
          <a:chExt cx="0" cy="0"/>
        </a:xfrm>
      </p:grpSpPr>
      <p:sp>
        <p:nvSpPr>
          <p:cNvPr id="53" name="文本占位符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baseline="0" dirty="0">
                <a:solidFill>
                  <a:schemeClr val="lt1">
                    <a:alpha val="0"/>
                  </a:schemeClr>
                </a:solidFill>
                <a:latin typeface="Microsoft YaHei UI" panose="020B0503020204020204" pitchFamily="34" charset="-122"/>
                <a:ea typeface="Microsoft YaHei UI" panose="020B0503020204020204" pitchFamily="34" charset="-122"/>
              </a:defRPr>
            </a:lvl1pPr>
          </a:lstStyle>
          <a:p>
            <a:pPr marL="0" lvl="0" algn="ctr" rtl="0"/>
            <a:r>
              <a:rPr lang="zh-CN" altLang="en-US" noProof="0"/>
              <a:t>我</a:t>
            </a:r>
          </a:p>
        </p:txBody>
      </p:sp>
      <p:sp>
        <p:nvSpPr>
          <p:cNvPr id="48" name="任意多边形：形状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49" name="任意多边形：形状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p>
        </p:txBody>
      </p:sp>
      <p:sp>
        <p:nvSpPr>
          <p:cNvPr id="2" name="标题 1"/>
          <p:cNvSpPr>
            <a:spLocks noGrp="1"/>
          </p:cNvSpPr>
          <p:nvPr>
            <p:ph type="ctrTitle" hasCustomPrompt="1"/>
          </p:nvPr>
        </p:nvSpPr>
        <p:spPr>
          <a:xfrm>
            <a:off x="1378135" y="1219200"/>
            <a:ext cx="7232465" cy="903638"/>
          </a:xfrm>
        </p:spPr>
        <p:txBody>
          <a:bodyPr rtlCol="0" anchor="t">
            <a:normAutofit/>
          </a:bodyPr>
          <a:lstStyle>
            <a:lvl1pPr algn="l">
              <a:defRPr lang="en-US" sz="5000" kern="1200" cap="all" spc="100" baseline="0" dirty="0">
                <a:solidFill>
                  <a:srgbClr val="2C2E52"/>
                </a:solidFill>
                <a:latin typeface="Microsoft YaHei UI" panose="020B0503020204020204" pitchFamily="34" charset="-122"/>
                <a:ea typeface="Microsoft YaHei UI" panose="020B0503020204020204" pitchFamily="34" charset="-122"/>
                <a:cs typeface="+mj-cs"/>
              </a:defRPr>
            </a:lvl1pPr>
          </a:lstStyle>
          <a:p>
            <a:pPr rtl="0"/>
            <a:r>
              <a:rPr lang="zh-CN" altLang="en-US" noProof="0"/>
              <a:t>谢谢</a:t>
            </a:r>
          </a:p>
        </p:txBody>
      </p:sp>
      <p:sp>
        <p:nvSpPr>
          <p:cNvPr id="33" name="长方形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rtl="0"/>
            <a:endParaRPr lang="zh-CN" altLang="en-US" baseline="0" noProof="0">
              <a:latin typeface="Microsoft YaHei UI" panose="020B0503020204020204" pitchFamily="34" charset="-122"/>
              <a:ea typeface="Microsoft YaHei UI" panose="020B0503020204020204" pitchFamily="34" charset="-122"/>
            </a:endParaRPr>
          </a:p>
        </p:txBody>
      </p:sp>
      <p:sp>
        <p:nvSpPr>
          <p:cNvPr id="19" name="图片占位符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p>
        </p:txBody>
      </p:sp>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结束 - 谢谢 2">
    <p:spTree>
      <p:nvGrpSpPr>
        <p:cNvPr id="1" name=""/>
        <p:cNvGrpSpPr/>
        <p:nvPr/>
      </p:nvGrpSpPr>
      <p:grpSpPr>
        <a:xfrm>
          <a:off x="0" y="0"/>
          <a:ext cx="0" cy="0"/>
          <a:chOff x="0" y="0"/>
          <a:chExt cx="0" cy="0"/>
        </a:xfrm>
      </p:grpSpPr>
      <p:sp>
        <p:nvSpPr>
          <p:cNvPr id="26" name="图片占位符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27" name="文本占位符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4" name="文本占位符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rtlCol="0">
            <a:noAutofit/>
          </a:bodyPr>
          <a:lstStyle>
            <a:lvl1pPr marL="0" indent="0" algn="ctr">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hasCustomPrompt="1"/>
          </p:nvPr>
        </p:nvSpPr>
        <p:spPr>
          <a:xfrm>
            <a:off x="3163809" y="1905000"/>
            <a:ext cx="5864382" cy="2275238"/>
          </a:xfrm>
        </p:spPr>
        <p:txBody>
          <a:bodyPr rtlCol="0" anchor="ctr">
            <a:normAutofit/>
          </a:bodyPr>
          <a:lstStyle>
            <a:lvl1pPr algn="ctr">
              <a:defRPr lang="en-US" sz="5000" kern="1200" cap="all" spc="100" baseline="0" dirty="0">
                <a:solidFill>
                  <a:schemeClr val="bg1"/>
                </a:solidFill>
                <a:latin typeface="Microsoft YaHei UI" panose="020B0503020204020204" pitchFamily="34" charset="-122"/>
                <a:ea typeface="Microsoft YaHei UI" panose="020B0503020204020204" pitchFamily="34" charset="-122"/>
                <a:cs typeface="+mj-cs"/>
              </a:defRPr>
            </a:lvl1pPr>
          </a:lstStyle>
          <a:p>
            <a:pPr rtl="0"/>
            <a:r>
              <a:rPr lang="zh-CN" altLang="en-US" noProof="0"/>
              <a:t>谢谢</a:t>
            </a:r>
          </a:p>
        </p:txBody>
      </p:sp>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结束 - 谢谢 3">
    <p:bg>
      <p:bgPr>
        <a:solidFill>
          <a:schemeClr val="bg1">
            <a:lumMod val="95000"/>
          </a:schemeClr>
        </a:solidFill>
        <a:effectLst/>
      </p:bgPr>
    </p:bg>
    <p:spTree>
      <p:nvGrpSpPr>
        <p:cNvPr id="1" name=""/>
        <p:cNvGrpSpPr/>
        <p:nvPr/>
      </p:nvGrpSpPr>
      <p:grpSpPr>
        <a:xfrm>
          <a:off x="0" y="0"/>
          <a:ext cx="0" cy="0"/>
          <a:chOff x="0" y="0"/>
          <a:chExt cx="0" cy="0"/>
        </a:xfrm>
      </p:grpSpPr>
      <p:sp>
        <p:nvSpPr>
          <p:cNvPr id="19" name="图片占位符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7" name="文本占位符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2" name="文本占位符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0" name="文本占位符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rtlCol="0"/>
          <a:lstStyle>
            <a:lvl1pPr marL="0" indent="0" algn="ctr">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hasCustomPrompt="1"/>
          </p:nvPr>
        </p:nvSpPr>
        <p:spPr>
          <a:xfrm>
            <a:off x="3163809" y="1905000"/>
            <a:ext cx="5864382" cy="2275238"/>
          </a:xfrm>
        </p:spPr>
        <p:txBody>
          <a:bodyPr rtlCol="0" anchor="ctr">
            <a:normAutofit/>
          </a:bodyPr>
          <a:lstStyle>
            <a:lvl1pPr algn="ctr">
              <a:defRPr lang="en-US" sz="5000" kern="1200" cap="all" spc="100" baseline="0" dirty="0">
                <a:solidFill>
                  <a:schemeClr val="bg1"/>
                </a:solidFill>
                <a:latin typeface="Microsoft YaHei UI" panose="020B0503020204020204" pitchFamily="34" charset="-122"/>
                <a:ea typeface="Microsoft YaHei UI" panose="020B0503020204020204" pitchFamily="34" charset="-122"/>
                <a:cs typeface="+mj-cs"/>
              </a:defRPr>
            </a:lvl1pPr>
          </a:lstStyle>
          <a:p>
            <a:pPr rtl="0"/>
            <a:r>
              <a:rPr lang="zh-CN" altLang="en-US" noProof="0"/>
              <a:t>谢谢</a:t>
            </a:r>
          </a:p>
        </p:txBody>
      </p:sp>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结束 - 谢谢 4">
    <p:bg>
      <p:bgPr>
        <a:solidFill>
          <a:schemeClr val="bg1">
            <a:lumMod val="95000"/>
          </a:schemeClr>
        </a:solidFill>
        <a:effectLst/>
      </p:bgPr>
    </p:bg>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5" name="图片占位符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hasCustomPrompt="1"/>
          </p:nvPr>
        </p:nvSpPr>
        <p:spPr>
          <a:xfrm>
            <a:off x="933450" y="762000"/>
            <a:ext cx="4381500" cy="3429000"/>
          </a:xfrm>
        </p:spPr>
        <p:txBody>
          <a:bodyPr rtlCol="0" anchor="ctr">
            <a:normAutofit/>
          </a:bodyPr>
          <a:lstStyle>
            <a:lvl1pPr algn="ctr">
              <a:defRPr sz="5000" spc="200" baseline="0">
                <a:ea typeface="Microsoft YaHei UI" panose="020B0503020204020204" pitchFamily="34" charset="-122"/>
              </a:defRPr>
            </a:lvl1pPr>
          </a:lstStyle>
          <a:p>
            <a:pPr rtl="0"/>
            <a:r>
              <a:rPr lang="zh-CN" altLang="en-US" noProof="0"/>
              <a:t>谢谢</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结束 - 谢谢 5">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hasCustomPrompt="1"/>
          </p:nvPr>
        </p:nvSpPr>
        <p:spPr>
          <a:xfrm>
            <a:off x="1257300" y="1447800"/>
            <a:ext cx="4114800" cy="3962400"/>
          </a:xfrm>
        </p:spPr>
        <p:txBody>
          <a:bodyPr rtlCol="0" anchor="ctr">
            <a:normAutofit/>
          </a:bodyPr>
          <a:lstStyle>
            <a:lvl1pPr algn="ctr">
              <a:defRPr sz="5000" spc="200" baseline="0">
                <a:ea typeface="Microsoft YaHei UI" panose="020B0503020204020204" pitchFamily="34" charset="-122"/>
              </a:defRPr>
            </a:lvl1pPr>
          </a:lstStyle>
          <a:p>
            <a:pPr rtl="0"/>
            <a:r>
              <a:rPr lang="zh-CN" altLang="en-US" noProof="0"/>
              <a:t>谢谢</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8" name="文本占位符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132553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rtlCol="0">
            <a:noAutofit/>
          </a:bodyPr>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15" name="图片占位符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p:nvPr>
        </p:nvSpPr>
        <p:spPr>
          <a:xfrm>
            <a:off x="933450" y="762000"/>
            <a:ext cx="4381500" cy="3429000"/>
          </a:xfrm>
        </p:spPr>
        <p:txBody>
          <a:bodyPr rtlCol="0" anchor="ctr">
            <a:normAutofit/>
          </a:bodyPr>
          <a:lstStyle>
            <a:lvl1pPr algn="ctr">
              <a:defRPr sz="5000" spc="200" baseline="0">
                <a:ea typeface="Microsoft YaHei UI" panose="020B0503020204020204" pitchFamily="34" charset="-122"/>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933450" y="4343400"/>
            <a:ext cx="4381500" cy="1355732"/>
          </a:xfrm>
        </p:spPr>
        <p:txBody>
          <a:bodyPr lIns="91440" rIns="91440" rtlCol="0" anchor="t">
            <a:normAutofit/>
          </a:bodyPr>
          <a:lstStyle>
            <a:lvl1pPr marL="0" indent="0" algn="ctr">
              <a:lnSpc>
                <a:spcPct val="100000"/>
              </a:lnSpc>
              <a:spcBef>
                <a:spcPts val="0"/>
              </a:spcBef>
              <a:spcAft>
                <a:spcPts val="0"/>
              </a:spcAft>
              <a:buNone/>
              <a:defRPr sz="1600" baseline="0">
                <a:solidFill>
                  <a:schemeClr val="tx1">
                    <a:lumMod val="95000"/>
                    <a:lumOff val="5000"/>
                  </a:schemeClr>
                </a:solidFill>
                <a:ea typeface="Microsoft YaHei UI" panose="020B0503020204020204" pitchFamily="34" charset="-122"/>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rtlCol="0" anchor="ctr">
            <a:noAutofit/>
          </a:bodyPr>
          <a:lstStyle>
            <a:lvl1pPr marL="0" indent="0" algn="ctr">
              <a:buNone/>
              <a:defRPr baseline="0">
                <a:ea typeface="Microsoft YaHei UI" panose="020B0503020204020204" pitchFamily="34" charset="-122"/>
              </a:defRPr>
            </a:lvl1pPr>
          </a:lstStyle>
          <a:p>
            <a:pPr rtl="0"/>
            <a:r>
              <a:rPr lang="zh-CN" altLang="en-US" noProof="0"/>
              <a:t>插入图像</a:t>
            </a:r>
            <a:endParaRPr lang="zh-CN" altLang="en-GB" noProof="0"/>
          </a:p>
        </p:txBody>
      </p:sp>
      <p:sp>
        <p:nvSpPr>
          <p:cNvPr id="17" name="文本占位符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2" name="标题 1"/>
          <p:cNvSpPr>
            <a:spLocks noGrp="1"/>
          </p:cNvSpPr>
          <p:nvPr>
            <p:ph type="ctrTitle"/>
          </p:nvPr>
        </p:nvSpPr>
        <p:spPr>
          <a:xfrm>
            <a:off x="1257300" y="1447800"/>
            <a:ext cx="4114800" cy="3962400"/>
          </a:xfrm>
        </p:spPr>
        <p:txBody>
          <a:bodyPr rtlCol="0" anchor="ctr">
            <a:normAutofit/>
          </a:bodyPr>
          <a:lstStyle>
            <a:lvl1pPr algn="ctr">
              <a:defRPr sz="5000" spc="200" baseline="0">
                <a:ea typeface="Microsoft YaHei UI" panose="020B0503020204020204" pitchFamily="34" charset="-122"/>
              </a:defRPr>
            </a:lvl1pPr>
          </a:lstStyle>
          <a:p>
            <a:pPr rtl="0"/>
            <a:r>
              <a:rPr lang="zh-CN" altLang="en-US" noProof="0"/>
              <a:t>单击此处编辑母版标题样式</a:t>
            </a:r>
          </a:p>
        </p:txBody>
      </p:sp>
      <p:sp>
        <p:nvSpPr>
          <p:cNvPr id="3" name="副标题 2"/>
          <p:cNvSpPr>
            <a:spLocks noGrp="1"/>
          </p:cNvSpPr>
          <p:nvPr>
            <p:ph type="subTitle" idx="1" hasCustomPrompt="1"/>
          </p:nvPr>
        </p:nvSpPr>
        <p:spPr>
          <a:xfrm>
            <a:off x="6057900" y="4495801"/>
            <a:ext cx="4876800" cy="609600"/>
          </a:xfrm>
        </p:spPr>
        <p:txBody>
          <a:bodyPr lIns="91440" rIns="91440" rtlCol="0" anchor="ctr">
            <a:normAutofit/>
          </a:bodyPr>
          <a:lstStyle>
            <a:lvl1pPr marL="0" indent="0" algn="l">
              <a:lnSpc>
                <a:spcPct val="100000"/>
              </a:lnSpc>
              <a:spcBef>
                <a:spcPts val="0"/>
              </a:spcBef>
              <a:spcAft>
                <a:spcPts val="0"/>
              </a:spcAft>
              <a:buNone/>
              <a:defRPr sz="1600" baseline="0">
                <a:solidFill>
                  <a:schemeClr val="tx1">
                    <a:lumMod val="95000"/>
                    <a:lumOff val="5000"/>
                  </a:schemeClr>
                </a:solidFill>
                <a:ea typeface="Microsoft YaHei UI" panose="020B0503020204020204" pitchFamily="34" charset="-122"/>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zh-CN" altLang="en-US" noProof="0"/>
              <a:t>单击以编辑母版副标题样式</a:t>
            </a:r>
          </a:p>
        </p:txBody>
      </p:sp>
      <p:sp>
        <p:nvSpPr>
          <p:cNvPr id="7" name="文本占位符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
        <p:nvSpPr>
          <p:cNvPr id="8" name="文本占位符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rtlCol="0"/>
          <a:lstStyle>
            <a:lvl1pPr marL="0" indent="0">
              <a:buNone/>
              <a:defRPr baseline="0">
                <a:solidFill>
                  <a:schemeClr val="tx1">
                    <a:alpha val="0"/>
                  </a:schemeClr>
                </a:solidFill>
                <a:ea typeface="Microsoft YaHei UI" panose="020B0503020204020204" pitchFamily="34" charset="-122"/>
              </a:defRPr>
            </a:lvl1pPr>
          </a:lstStyle>
          <a:p>
            <a:pPr lvl="0" rtl="0"/>
            <a:r>
              <a:rPr lang="zh-CN" altLang="en-US" noProof="0"/>
              <a:t>我</a:t>
            </a:r>
            <a:endParaRPr lang="zh-CN" altLang="en-GB" noProof="0"/>
          </a:p>
        </p:txBody>
      </p:sp>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0" name="图片占位符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rtlCol="0" anchor="ctr">
            <a:noAutofit/>
          </a:bodyPr>
          <a:lstStyle>
            <a:lvl1pPr marL="0" indent="0" algn="ctr">
              <a:buNone/>
              <a:defRPr sz="1600" baseline="0">
                <a:solidFill>
                  <a:schemeClr val="bg1">
                    <a:lumMod val="75000"/>
                  </a:schemeClr>
                </a:solidFill>
                <a:ea typeface="Microsoft YaHei UI" panose="020B0503020204020204" pitchFamily="34" charset="-122"/>
              </a:defRPr>
            </a:lvl1pPr>
          </a:lstStyle>
          <a:p>
            <a:pPr rtl="0"/>
            <a:r>
              <a:rPr lang="zh-CN" altLang="en-US" noProof="0"/>
              <a:t>插入图像</a:t>
            </a:r>
          </a:p>
        </p:txBody>
      </p:sp>
      <p:sp>
        <p:nvSpPr>
          <p:cNvPr id="14" name="幻灯片编号占位符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粗体副标题和内容">
    <p:spTree>
      <p:nvGrpSpPr>
        <p:cNvPr id="1" name=""/>
        <p:cNvGrpSpPr/>
        <p:nvPr/>
      </p:nvGrpSpPr>
      <p:grpSpPr>
        <a:xfrm>
          <a:off x="0" y="0"/>
          <a:ext cx="0" cy="0"/>
          <a:chOff x="0" y="0"/>
          <a:chExt cx="0" cy="0"/>
        </a:xfrm>
      </p:grpSpPr>
      <p:sp>
        <p:nvSpPr>
          <p:cNvPr id="11" name="长方形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baseline="0" noProof="0">
              <a:latin typeface="Microsoft YaHei UI" panose="020B0503020204020204" pitchFamily="34" charset="-122"/>
              <a:ea typeface="Microsoft YaHei UI" panose="020B0503020204020204" pitchFamily="34" charset="-122"/>
            </a:endParaRPr>
          </a:p>
        </p:txBody>
      </p:sp>
      <p:sp>
        <p:nvSpPr>
          <p:cNvPr id="2" name="标题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rtlCol="0" anchor="t">
            <a:normAutofit/>
          </a:bodyPr>
          <a:lstStyle>
            <a:lvl1pPr>
              <a:lnSpc>
                <a:spcPct val="100000"/>
              </a:lnSpc>
              <a:defRPr sz="4000" b="0" baseline="0">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7" name="内容占位符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rtlCol="0"/>
          <a:lstStyle>
            <a:lvl1pPr>
              <a:defRPr baseline="0">
                <a:ea typeface="Microsoft YaHei UI" panose="020B0503020204020204" pitchFamily="34" charset="-122"/>
              </a:defRPr>
            </a:lvl1pPr>
            <a:lvl2pPr>
              <a:defRPr baseline="0">
                <a:ea typeface="Microsoft YaHei UI" panose="020B0503020204020204" pitchFamily="34" charset="-122"/>
              </a:defRPr>
            </a:lvl2pPr>
            <a:lvl3pPr>
              <a:defRPr baseline="0">
                <a:ea typeface="Microsoft YaHei UI" panose="020B0503020204020204" pitchFamily="34" charset="-122"/>
              </a:defRPr>
            </a:lvl3pPr>
            <a:lvl4pPr>
              <a:defRPr baseline="0">
                <a:ea typeface="Microsoft YaHei UI" panose="020B0503020204020204" pitchFamily="34" charset="-122"/>
              </a:defRPr>
            </a:lvl4pPr>
            <a:lvl5pPr>
              <a:defRPr baseline="0">
                <a:ea typeface="Microsoft YaHei UI" panose="020B0503020204020204"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p>
        </p:txBody>
      </p:sp>
      <p:sp>
        <p:nvSpPr>
          <p:cNvPr id="10" name="图片占位符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rtlCol="0" anchor="ctr">
            <a:noAutofit/>
          </a:bodyPr>
          <a:lstStyle>
            <a:lvl1pPr marL="0" indent="0" algn="ctr">
              <a:buNone/>
              <a:defRPr sz="1600" baseline="0">
                <a:solidFill>
                  <a:schemeClr val="bg1">
                    <a:lumMod val="75000"/>
                  </a:schemeClr>
                </a:solidFill>
                <a:ea typeface="Microsoft YaHei UI" panose="020B0503020204020204" pitchFamily="34" charset="-122"/>
              </a:defRPr>
            </a:lvl1pPr>
          </a:lstStyle>
          <a:p>
            <a:pPr rtl="0"/>
            <a:r>
              <a:rPr lang="zh-CN" altLang="en-US" noProof="0"/>
              <a:t>插入图像</a:t>
            </a:r>
          </a:p>
        </p:txBody>
      </p:sp>
      <p:sp>
        <p:nvSpPr>
          <p:cNvPr id="8" name="文本占位符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rtlCol="0">
            <a:spAutoFit/>
          </a:bodyPr>
          <a:lstStyle>
            <a:lvl1pPr marL="0" indent="0">
              <a:buNone/>
              <a:defRPr sz="2400" b="0" baseline="0">
                <a:solidFill>
                  <a:schemeClr val="bg1"/>
                </a:solidFill>
                <a:ea typeface="Microsoft YaHei UI" panose="020B0503020204020204" pitchFamily="34" charset="-122"/>
              </a:defRPr>
            </a:lvl1pPr>
          </a:lstStyle>
          <a:p>
            <a:pPr lvl="0" rtl="0"/>
            <a:r>
              <a:rPr lang="zh-CN" altLang="en-US" noProof="0"/>
              <a:t>添加其他文本 </a:t>
            </a:r>
          </a:p>
        </p:txBody>
      </p:sp>
      <p:sp>
        <p:nvSpPr>
          <p:cNvPr id="13" name="幻灯片编号占位符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baseline="0">
                <a:solidFill>
                  <a:schemeClr val="tx1">
                    <a:lumMod val="95000"/>
                    <a:lumOff val="5000"/>
                  </a:schemeClr>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pPr/>
              <a:t>‹#›</a:t>
            </a:fld>
            <a:endParaRPr lang="zh-CN" altLang="en-US">
              <a:ea typeface="Microsoft YaHei UI" panose="020B0503020204020204" pitchFamily="34" charset="-122"/>
            </a:endParaRPr>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pPr rtl="0"/>
            <a:r>
              <a:rPr lang="zh-CN" altLang="en-US" noProof="0"/>
              <a:t>单击此处编辑母版标题样式</a:t>
            </a:r>
          </a:p>
        </p:txBody>
      </p:sp>
      <p:sp>
        <p:nvSpPr>
          <p:cNvPr id="3" name="文本占位符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rtl="0"/>
            <a:r>
              <a:rPr lang="zh-CN" altLang="en-US" noProof="0"/>
              <a:t>单击此处编辑母版文本样式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icrosoft YaHei UI" panose="020B0503020204020204" pitchFamily="34" charset="-122"/>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7.xml"/><Relationship Id="rId7" Type="http://schemas.openxmlformats.org/officeDocument/2006/relationships/image" Target="../media/image2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7813" b="7813"/>
          <a:stretch>
            <a:fillRect/>
          </a:stretch>
        </p:blipFill>
        <p:spPr/>
      </p:pic>
      <p:sp>
        <p:nvSpPr>
          <p:cNvPr id="285" name="文本占位符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286" name="文本占位符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p:txBody>
          <a:bodyPr rtlCol="0"/>
          <a:lstStyle/>
          <a:p>
            <a:pPr rtl="0"/>
            <a:endParaRPr lang="zh-CN" altLang="en-US" dirty="0">
              <a:ea typeface="Microsoft YaHei UI" panose="020B0503020204020204" pitchFamily="34" charset="-122"/>
            </a:endParaRPr>
          </a:p>
        </p:txBody>
      </p:sp>
      <p:sp>
        <p:nvSpPr>
          <p:cNvPr id="6" name="标题 5">
            <a:extLst>
              <a:ext uri="{FF2B5EF4-FFF2-40B4-BE49-F238E27FC236}">
                <a16:creationId xmlns:a16="http://schemas.microsoft.com/office/drawing/2014/main" id="{3933031D-018B-489E-B613-2113C1CD2360}"/>
              </a:ext>
            </a:extLst>
          </p:cNvPr>
          <p:cNvSpPr>
            <a:spLocks noGrp="1"/>
          </p:cNvSpPr>
          <p:nvPr>
            <p:ph type="ctrTitle"/>
          </p:nvPr>
        </p:nvSpPr>
        <p:spPr/>
        <p:txBody>
          <a:bodyPr rtlCol="0"/>
          <a:lstStyle/>
          <a:p>
            <a:pPr rtl="0"/>
            <a:r>
              <a:rPr lang="zh-CN" altLang="en-US" b="1" i="0" dirty="0">
                <a:solidFill>
                  <a:srgbClr val="F8FAFF"/>
                </a:solidFill>
                <a:effectLst/>
              </a:rPr>
              <a:t>养成好习惯</a:t>
            </a:r>
            <a:br>
              <a:rPr lang="en-US" altLang="zh-CN" b="1" i="0" dirty="0">
                <a:solidFill>
                  <a:srgbClr val="F8FAFF"/>
                </a:solidFill>
                <a:effectLst/>
              </a:rPr>
            </a:br>
            <a:r>
              <a:rPr lang="zh-CN" altLang="en-US" b="1" i="0" dirty="0">
                <a:solidFill>
                  <a:srgbClr val="F8FAFF"/>
                </a:solidFill>
                <a:effectLst/>
              </a:rPr>
              <a:t>携手促成长</a:t>
            </a:r>
            <a:endParaRPr lang="zh-CN" altLang="en-US" b="1" dirty="0"/>
          </a:p>
        </p:txBody>
      </p:sp>
      <p:sp>
        <p:nvSpPr>
          <p:cNvPr id="7" name="副标题 6">
            <a:extLst>
              <a:ext uri="{FF2B5EF4-FFF2-40B4-BE49-F238E27FC236}">
                <a16:creationId xmlns:a16="http://schemas.microsoft.com/office/drawing/2014/main" id="{606F8B2E-A7F5-4413-BEED-BFF7C3D9FF78}"/>
              </a:ext>
            </a:extLst>
          </p:cNvPr>
          <p:cNvSpPr>
            <a:spLocks noGrp="1"/>
          </p:cNvSpPr>
          <p:nvPr>
            <p:ph type="subTitle" idx="1"/>
          </p:nvPr>
        </p:nvSpPr>
        <p:spPr/>
        <p:txBody>
          <a:bodyPr rtlCol="0"/>
          <a:lstStyle/>
          <a:p>
            <a:pPr rtl="0"/>
            <a:r>
              <a:rPr lang="en-US" altLang="zh-CN" dirty="0">
                <a:latin typeface="思源宋体" panose="02020400000000000000" pitchFamily="18" charset="-122"/>
                <a:ea typeface="思源宋体" panose="02020400000000000000" pitchFamily="18" charset="-122"/>
              </a:rPr>
              <a:t>2022</a:t>
            </a:r>
            <a:r>
              <a:rPr lang="zh-CN" altLang="en-US" dirty="0">
                <a:latin typeface="思源宋体" panose="02020400000000000000" pitchFamily="18" charset="-122"/>
                <a:ea typeface="思源宋体" panose="02020400000000000000" pitchFamily="18" charset="-122"/>
              </a:rPr>
              <a:t>级 </a:t>
            </a:r>
            <a:r>
              <a:rPr lang="en-US" altLang="zh-CN" dirty="0">
                <a:latin typeface="思源宋体" panose="02020400000000000000" pitchFamily="18" charset="-122"/>
                <a:ea typeface="思源宋体" panose="02020400000000000000" pitchFamily="18" charset="-122"/>
              </a:rPr>
              <a:t>2</a:t>
            </a:r>
            <a:r>
              <a:rPr lang="zh-CN" altLang="en-US" dirty="0">
                <a:latin typeface="思源宋体" panose="02020400000000000000" pitchFamily="18" charset="-122"/>
                <a:ea typeface="思源宋体" panose="02020400000000000000" pitchFamily="18" charset="-122"/>
              </a:rPr>
              <a:t>班</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幻灯片制作者：田珂鸣</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演讲者：钱心琳</a:t>
            </a:r>
          </a:p>
        </p:txBody>
      </p:sp>
    </p:spTree>
    <p:extLst>
      <p:ext uri="{BB962C8B-B14F-4D97-AF65-F5344CB8AC3E}">
        <p14:creationId xmlns:p14="http://schemas.microsoft.com/office/powerpoint/2010/main" val="313522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0" y="0"/>
            <a:ext cx="8329286" cy="6858000"/>
          </a:xfrm>
        </p:spPr>
      </p:pic>
      <p:sp>
        <p:nvSpPr>
          <p:cNvPr id="74" name="文本占位符 73">
            <a:extLst>
              <a:ext uri="{FF2B5EF4-FFF2-40B4-BE49-F238E27FC236}">
                <a16:creationId xmlns:a16="http://schemas.microsoft.com/office/drawing/2014/main" id="{C20719F7-6849-4C36-ACDB-C1AE2AAC74AD}"/>
              </a:ext>
              <a:ext uri="{C183D7F6-B498-43B3-948B-1728B52AA6E4}">
                <adec:decorative xmlns:adec="http://schemas.microsoft.com/office/drawing/2017/decorative" val="1"/>
              </a:ext>
            </a:extLst>
          </p:cNvPr>
          <p:cNvSpPr>
            <a:spLocks noGrp="1"/>
          </p:cNvSpPr>
          <p:nvPr>
            <p:ph type="body" sz="quarter" idx="12"/>
          </p:nvPr>
        </p:nvSpPr>
        <p:spPr/>
        <p:txBody>
          <a:bodyPr rtlCol="0"/>
          <a:lstStyle/>
          <a:p>
            <a:pPr rtl="0"/>
            <a:endParaRPr lang="zh-CN" altLang="en-US" dirty="0">
              <a:ea typeface="Microsoft YaHei UI" panose="020B0503020204020204" pitchFamily="34" charset="-122"/>
            </a:endParaRPr>
          </a:p>
        </p:txBody>
      </p:sp>
      <p:sp>
        <p:nvSpPr>
          <p:cNvPr id="43" name="标题 42">
            <a:extLst>
              <a:ext uri="{FF2B5EF4-FFF2-40B4-BE49-F238E27FC236}">
                <a16:creationId xmlns:a16="http://schemas.microsoft.com/office/drawing/2014/main" id="{CF39D3B5-ABDB-4DFF-8107-EF97569C9BBE}"/>
              </a:ext>
            </a:extLst>
          </p:cNvPr>
          <p:cNvSpPr>
            <a:spLocks noGrp="1"/>
          </p:cNvSpPr>
          <p:nvPr>
            <p:ph type="ctrTitle"/>
          </p:nvPr>
        </p:nvSpPr>
        <p:spPr>
          <a:xfrm>
            <a:off x="1277144" y="1004527"/>
            <a:ext cx="4114800" cy="5458545"/>
          </a:xfrm>
        </p:spPr>
        <p:txBody>
          <a:bodyPr rtlCol="0"/>
          <a:lstStyle/>
          <a:p>
            <a:pPr marL="0" indent="0" algn="r">
              <a:buNone/>
            </a:pPr>
            <a:br>
              <a:rPr lang="en-US" altLang="zh-CN" sz="2400" dirty="0">
                <a:latin typeface="思源宋体" panose="02020400000000000000" pitchFamily="18" charset="-122"/>
                <a:ea typeface="思源宋体" panose="02020400000000000000" pitchFamily="18" charset="-122"/>
              </a:rPr>
            </a:br>
            <a:r>
              <a:rPr lang="en-US" altLang="zh-CN" sz="2400" dirty="0">
                <a:latin typeface="思源宋体" panose="02020400000000000000" pitchFamily="18" charset="-122"/>
                <a:ea typeface="思源宋体" panose="02020400000000000000" pitchFamily="18" charset="-122"/>
              </a:rPr>
              <a:t>——</a:t>
            </a:r>
            <a:r>
              <a:rPr lang="zh-CN" altLang="en-US" sz="2400" dirty="0">
                <a:latin typeface="思源宋体" panose="02020400000000000000" pitchFamily="18" charset="-122"/>
                <a:ea typeface="思源宋体" panose="02020400000000000000" pitchFamily="18" charset="-122"/>
              </a:rPr>
              <a:t>爱因斯坦</a:t>
            </a:r>
            <a:endParaRPr lang="en-US" altLang="zh-CN" sz="2000" dirty="0">
              <a:latin typeface="思源宋体" panose="02020400000000000000" pitchFamily="18" charset="-122"/>
              <a:ea typeface="思源宋体" panose="02020400000000000000" pitchFamily="18" charset="-122"/>
            </a:endParaRPr>
          </a:p>
        </p:txBody>
      </p:sp>
      <mc:AlternateContent xmlns:mc="http://schemas.openxmlformats.org/markup-compatibility/2006" xmlns:a14="http://schemas.microsoft.com/office/drawing/2010/main">
        <mc:Choice Requires="a14">
          <p:sp>
            <p:nvSpPr>
              <p:cNvPr id="44" name="副标题 43">
                <a:extLst>
                  <a:ext uri="{FF2B5EF4-FFF2-40B4-BE49-F238E27FC236}">
                    <a16:creationId xmlns:a16="http://schemas.microsoft.com/office/drawing/2014/main" id="{F522C824-2C48-4465-AABE-F46286D9ECD5}"/>
                  </a:ext>
                </a:extLst>
              </p:cNvPr>
              <p:cNvSpPr>
                <a:spLocks noGrp="1"/>
              </p:cNvSpPr>
              <p:nvPr>
                <p:ph type="subTitle" idx="1"/>
              </p:nvPr>
            </p:nvSpPr>
            <p:spPr/>
            <p:txBody>
              <a:bodyPr rtlCol="0">
                <a:noAutofit/>
              </a:bodyPr>
              <a:lstStyle/>
              <a:p>
                <a:r>
                  <a:rPr lang="zh-CN" altLang="en-US" dirty="0">
                    <a:latin typeface="思源宋体" panose="02020400000000000000" pitchFamily="18" charset="-122"/>
                    <a:ea typeface="思源宋体" panose="02020400000000000000" pitchFamily="18" charset="-122"/>
                  </a:rPr>
                  <a:t>成功并非来自偶尔的爆发，而是源于每日</a:t>
                </a:r>
                <a:r>
                  <a:rPr lang="en-US" altLang="zh-CN" dirty="0">
                    <a:latin typeface="思源宋体" panose="02020400000000000000" pitchFamily="18" charset="-122"/>
                    <a:ea typeface="思源宋体" panose="02020400000000000000" pitchFamily="18" charset="-122"/>
                  </a:rPr>
                  <a:t>1%</a:t>
                </a:r>
                <a:r>
                  <a:rPr lang="zh-CN" altLang="en-US" dirty="0">
                    <a:latin typeface="思源宋体" panose="02020400000000000000" pitchFamily="18" charset="-122"/>
                    <a:ea typeface="思源宋体" panose="02020400000000000000" pitchFamily="18" charset="-122"/>
                  </a:rPr>
                  <a:t>的持续改进。无论目标是学业提升、技能精进还是健康管理，只需选择一个可坚持的</a:t>
                </a:r>
                <a14:m>
                  <m:oMath xmlns:m="http://schemas.openxmlformats.org/officeDocument/2006/math">
                    <m:r>
                      <a:rPr lang="en-US" altLang="zh-CN" b="0" i="1" smtClean="0">
                        <a:latin typeface="Cambria Math" panose="02040503050406030204" pitchFamily="18" charset="0"/>
                      </a:rPr>
                      <m:t>𝑤</m:t>
                    </m:r>
                  </m:oMath>
                </a14:m>
                <a:r>
                  <a:rPr lang="zh-CN" altLang="en-US" dirty="0">
                    <a:latin typeface="思源宋体" panose="02020400000000000000" pitchFamily="18" charset="-122"/>
                    <a:ea typeface="思源宋体" panose="02020400000000000000" pitchFamily="18" charset="-122"/>
                  </a:rPr>
                  <a:t>，让复利成为时间的盟友。从今天起，让每一分努力都成为未来奇迹的种子。</a:t>
                </a:r>
                <a:endParaRPr lang="en-US" altLang="zh-CN" dirty="0"/>
              </a:p>
            </p:txBody>
          </p:sp>
        </mc:Choice>
        <mc:Fallback xmlns="">
          <p:sp>
            <p:nvSpPr>
              <p:cNvPr id="44" name="副标题 43">
                <a:extLst>
                  <a:ext uri="{FF2B5EF4-FFF2-40B4-BE49-F238E27FC236}">
                    <a16:creationId xmlns:a16="http://schemas.microsoft.com/office/drawing/2014/main" id="{F522C824-2C48-4465-AABE-F46286D9ECD5}"/>
                  </a:ext>
                </a:extLst>
              </p:cNvPr>
              <p:cNvSpPr>
                <a:spLocks noGrp="1" noRot="1" noChangeAspect="1" noMove="1" noResize="1" noEditPoints="1" noAdjustHandles="1" noChangeArrowheads="1" noChangeShapeType="1" noTextEdit="1"/>
              </p:cNvSpPr>
              <p:nvPr>
                <p:ph type="subTitle" idx="1"/>
              </p:nvPr>
            </p:nvSpPr>
            <p:spPr>
              <a:blipFill>
                <a:blip r:embed="rId4"/>
                <a:stretch>
                  <a:fillRect l="-750" r="-4375"/>
                </a:stretch>
              </a:blipFill>
            </p:spPr>
            <p:txBody>
              <a:bodyPr/>
              <a:lstStyle/>
              <a:p>
                <a:r>
                  <a:rPr lang="zh-CN" altLang="en-US">
                    <a:noFill/>
                  </a:rPr>
                  <a:t> </a:t>
                </a:r>
              </a:p>
            </p:txBody>
          </p:sp>
        </mc:Fallback>
      </mc:AlternateContent>
      <p:sp>
        <p:nvSpPr>
          <p:cNvPr id="75" name="文本占位符 74">
            <a:extLst>
              <a:ext uri="{FF2B5EF4-FFF2-40B4-BE49-F238E27FC236}">
                <a16:creationId xmlns:a16="http://schemas.microsoft.com/office/drawing/2014/main" id="{6488F643-327C-4A41-9703-B4932AF5A2C9}"/>
              </a:ext>
              <a:ext uri="{C183D7F6-B498-43B3-948B-1728B52AA6E4}">
                <adec:decorative xmlns:adec="http://schemas.microsoft.com/office/drawing/2017/decorative" val="1"/>
              </a:ext>
            </a:extLst>
          </p:cNvPr>
          <p:cNvSpPr>
            <a:spLocks noGrp="1"/>
          </p:cNvSpPr>
          <p:nvPr>
            <p:ph type="body" sz="quarter" idx="13"/>
          </p:nvPr>
        </p:nvSpPr>
        <p:spPr/>
        <p:txBody>
          <a:bodyPr rtlCol="0">
            <a:normAutofit fontScale="55000" lnSpcReduction="20000"/>
          </a:bodyPr>
          <a:lstStyle/>
          <a:p>
            <a:pPr rtl="0"/>
            <a:endParaRPr lang="zh-CN" altLang="en-US">
              <a:ea typeface="Microsoft YaHei UI" panose="020B0503020204020204" pitchFamily="34" charset="-122"/>
            </a:endParaRPr>
          </a:p>
        </p:txBody>
      </p:sp>
      <p:sp>
        <p:nvSpPr>
          <p:cNvPr id="76" name="文本占位符 75">
            <a:extLst>
              <a:ext uri="{FF2B5EF4-FFF2-40B4-BE49-F238E27FC236}">
                <a16:creationId xmlns:a16="http://schemas.microsoft.com/office/drawing/2014/main" id="{8EE4272D-3A75-4E40-B1D6-C8D1636AB572}"/>
              </a:ext>
              <a:ext uri="{C183D7F6-B498-43B3-948B-1728B52AA6E4}">
                <adec:decorative xmlns:adec="http://schemas.microsoft.com/office/drawing/2017/decorative" val="1"/>
              </a:ext>
            </a:extLst>
          </p:cNvPr>
          <p:cNvSpPr>
            <a:spLocks noGrp="1"/>
          </p:cNvSpPr>
          <p:nvPr>
            <p:ph type="body" sz="quarter" idx="14"/>
          </p:nvPr>
        </p:nvSpPr>
        <p:spPr/>
        <p:txBody>
          <a:bodyPr rtlCol="0">
            <a:normAutofit fontScale="55000" lnSpcReduction="20000"/>
          </a:bodyPr>
          <a:lstStyle/>
          <a:p>
            <a:pPr rtl="0"/>
            <a:endParaRPr lang="zh-CN" altLang="en-US">
              <a:ea typeface="Microsoft YaHei UI" panose="020B0503020204020204" pitchFamily="34" charset="-122"/>
            </a:endParaRPr>
          </a:p>
        </p:txBody>
      </p:sp>
      <p:sp>
        <p:nvSpPr>
          <p:cNvPr id="2" name="文本框 1">
            <a:extLst>
              <a:ext uri="{FF2B5EF4-FFF2-40B4-BE49-F238E27FC236}">
                <a16:creationId xmlns:a16="http://schemas.microsoft.com/office/drawing/2014/main" id="{25365827-B510-0476-5397-299BBEFD9209}"/>
              </a:ext>
            </a:extLst>
          </p:cNvPr>
          <p:cNvSpPr txBox="1"/>
          <p:nvPr/>
        </p:nvSpPr>
        <p:spPr>
          <a:xfrm>
            <a:off x="1277144" y="2348880"/>
            <a:ext cx="4288435" cy="830997"/>
          </a:xfrm>
          <a:prstGeom prst="rect">
            <a:avLst/>
          </a:prstGeom>
          <a:noFill/>
        </p:spPr>
        <p:txBody>
          <a:bodyPr wrap="square" rtlCol="0">
            <a:spAutoFit/>
          </a:bodyPr>
          <a:lstStyle/>
          <a:p>
            <a:r>
              <a:rPr lang="zh-CN" altLang="en-US" sz="2400" dirty="0">
                <a:latin typeface="思源宋体" panose="02020400000000000000" pitchFamily="18" charset="-122"/>
                <a:ea typeface="思源宋体" panose="02020400000000000000" pitchFamily="18" charset="-122"/>
              </a:rPr>
              <a:t>“复利是世界第八大奇迹。”</a:t>
            </a:r>
            <a:br>
              <a:rPr lang="en-US" altLang="zh-CN" sz="2400" dirty="0">
                <a:latin typeface="思源宋体" panose="02020400000000000000" pitchFamily="18" charset="-122"/>
                <a:ea typeface="思源宋体" panose="02020400000000000000" pitchFamily="18" charset="-122"/>
              </a:rPr>
            </a:br>
            <a:endParaRPr lang="zh-CN" altLang="en-US" sz="2400" dirty="0"/>
          </a:p>
        </p:txBody>
      </p:sp>
    </p:spTree>
    <p:extLst>
      <p:ext uri="{BB962C8B-B14F-4D97-AF65-F5344CB8AC3E}">
        <p14:creationId xmlns:p14="http://schemas.microsoft.com/office/powerpoint/2010/main" val="320284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55DA-8322-C7E1-25FA-CB89903650E8}"/>
            </a:ext>
          </a:extLst>
        </p:cNvPr>
        <p:cNvGrpSpPr/>
        <p:nvPr/>
      </p:nvGrpSpPr>
      <p:grpSpPr>
        <a:xfrm>
          <a:off x="0" y="0"/>
          <a:ext cx="0" cy="0"/>
          <a:chOff x="0" y="0"/>
          <a:chExt cx="0" cy="0"/>
        </a:xfrm>
      </p:grpSpPr>
      <p:sp>
        <p:nvSpPr>
          <p:cNvPr id="14" name="文本占位符 13">
            <a:extLst>
              <a:ext uri="{FF2B5EF4-FFF2-40B4-BE49-F238E27FC236}">
                <a16:creationId xmlns:a16="http://schemas.microsoft.com/office/drawing/2014/main" id="{FD71F849-2170-C772-B0F3-4BA5E2182949}"/>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15" name="文本占位符 14">
            <a:extLst>
              <a:ext uri="{FF2B5EF4-FFF2-40B4-BE49-F238E27FC236}">
                <a16:creationId xmlns:a16="http://schemas.microsoft.com/office/drawing/2014/main" id="{04F9EF66-15F9-11F4-67CA-63FFDB8DCEFE}"/>
              </a:ext>
              <a:ext uri="{C183D7F6-B498-43B3-948B-1728B52AA6E4}">
                <adec:decorative xmlns:adec="http://schemas.microsoft.com/office/drawing/2017/decorative" val="1"/>
              </a:ext>
            </a:extLst>
          </p:cNvPr>
          <p:cNvSpPr>
            <a:spLocks noGrp="1"/>
          </p:cNvSpPr>
          <p:nvPr>
            <p:ph type="body" sz="quarter" idx="22"/>
          </p:nvPr>
        </p:nvSpPr>
        <p:spPr/>
        <p:txBody>
          <a:bodyPr rtlCol="0">
            <a:normAutofit/>
          </a:bodyPr>
          <a:lstStyle/>
          <a:p>
            <a:pPr rtl="0"/>
            <a:endParaRPr lang="zh-CN" altLang="en-US" sz="3200" dirty="0"/>
          </a:p>
        </p:txBody>
      </p:sp>
      <p:sp>
        <p:nvSpPr>
          <p:cNvPr id="13" name="标题 12">
            <a:extLst>
              <a:ext uri="{FF2B5EF4-FFF2-40B4-BE49-F238E27FC236}">
                <a16:creationId xmlns:a16="http://schemas.microsoft.com/office/drawing/2014/main" id="{BE920115-24FE-0E67-C8C6-CEDEC098B723}"/>
              </a:ext>
            </a:extLst>
          </p:cNvPr>
          <p:cNvSpPr>
            <a:spLocks noGrp="1"/>
          </p:cNvSpPr>
          <p:nvPr>
            <p:ph type="title"/>
          </p:nvPr>
        </p:nvSpPr>
        <p:spPr>
          <a:xfrm>
            <a:off x="983432" y="2808344"/>
            <a:ext cx="9963150" cy="1241312"/>
          </a:xfrm>
        </p:spPr>
        <p:txBody>
          <a:bodyPr rtlCol="0">
            <a:noAutofit/>
          </a:bodyPr>
          <a:lstStyle/>
          <a:p>
            <a:r>
              <a:rPr lang="zh-CN" altLang="en-US" sz="4000" b="1" dirty="0">
                <a:solidFill>
                  <a:srgbClr val="F8FAFF"/>
                </a:solidFill>
                <a:latin typeface="Inter"/>
              </a:rPr>
              <a:t>方法篇：</a:t>
            </a:r>
            <a:r>
              <a:rPr lang="zh-CN" altLang="en-US" sz="4000" b="1" i="0" dirty="0">
                <a:solidFill>
                  <a:srgbClr val="F8FAFF"/>
                </a:solidFill>
                <a:effectLst/>
                <a:latin typeface="Inter"/>
              </a:rPr>
              <a:t>从“知道”到“做到”的科学路径</a:t>
            </a:r>
          </a:p>
        </p:txBody>
      </p:sp>
      <p:sp>
        <p:nvSpPr>
          <p:cNvPr id="16" name="文本占位符 15">
            <a:extLst>
              <a:ext uri="{FF2B5EF4-FFF2-40B4-BE49-F238E27FC236}">
                <a16:creationId xmlns:a16="http://schemas.microsoft.com/office/drawing/2014/main" id="{25FDEC0A-54AD-7050-88CC-0C9375F25987}"/>
              </a:ext>
              <a:ext uri="{C183D7F6-B498-43B3-948B-1728B52AA6E4}">
                <adec:decorative xmlns:adec="http://schemas.microsoft.com/office/drawing/2017/decorative" val="1"/>
              </a:ext>
            </a:extLst>
          </p:cNvPr>
          <p:cNvSpPr>
            <a:spLocks noGrp="1"/>
          </p:cNvSpPr>
          <p:nvPr>
            <p:ph type="body" sz="quarter" idx="23"/>
          </p:nvPr>
        </p:nvSpPr>
        <p:spPr/>
        <p:txBody>
          <a:bodyPr rtlCol="0"/>
          <a:lstStyle/>
          <a:p>
            <a:pPr rtl="0"/>
            <a:endParaRPr lang="zh-CN" altLang="en-US">
              <a:ea typeface="Microsoft YaHei UI" panose="020B0503020204020204" pitchFamily="34" charset="-122"/>
            </a:endParaRPr>
          </a:p>
        </p:txBody>
      </p:sp>
      <p:sp>
        <p:nvSpPr>
          <p:cNvPr id="3" name="文本框 2">
            <a:extLst>
              <a:ext uri="{FF2B5EF4-FFF2-40B4-BE49-F238E27FC236}">
                <a16:creationId xmlns:a16="http://schemas.microsoft.com/office/drawing/2014/main" id="{D6685B30-EA2D-08D1-A791-EC4AE714FA6A}"/>
              </a:ext>
            </a:extLst>
          </p:cNvPr>
          <p:cNvSpPr txBox="1"/>
          <p:nvPr/>
        </p:nvSpPr>
        <p:spPr>
          <a:xfrm>
            <a:off x="767408" y="383223"/>
            <a:ext cx="3312368" cy="830997"/>
          </a:xfrm>
          <a:prstGeom prst="rect">
            <a:avLst/>
          </a:prstGeom>
          <a:noFill/>
        </p:spPr>
        <p:txBody>
          <a:bodyPr wrap="square" rtlCol="0">
            <a:spAutoFit/>
          </a:bodyPr>
          <a:lstStyle/>
          <a:p>
            <a:r>
              <a:rPr lang="zh-CN" altLang="en-US" sz="2400" b="1" dirty="0">
                <a:solidFill>
                  <a:srgbClr val="F8FAFF"/>
                </a:solidFill>
              </a:rPr>
              <a:t>主题</a:t>
            </a:r>
            <a:r>
              <a:rPr lang="en-US" altLang="zh-CN" sz="2400" b="1" dirty="0">
                <a:solidFill>
                  <a:srgbClr val="F8FAFF"/>
                </a:solidFill>
              </a:rPr>
              <a:t>3</a:t>
            </a:r>
            <a:endParaRPr lang="zh-CN" altLang="en-US" sz="2400" dirty="0"/>
          </a:p>
          <a:p>
            <a:endParaRPr lang="zh-CN" altLang="en-US" sz="2400" dirty="0"/>
          </a:p>
        </p:txBody>
      </p:sp>
    </p:spTree>
    <p:extLst>
      <p:ext uri="{BB962C8B-B14F-4D97-AF65-F5344CB8AC3E}">
        <p14:creationId xmlns:p14="http://schemas.microsoft.com/office/powerpoint/2010/main" val="256968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64C4D-D944-A98E-AF6E-0280C46F2C5C}"/>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134C1089-E6E4-5918-965B-265FE956C8FA}"/>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3-1</a:t>
            </a:r>
            <a:r>
              <a:rPr lang="zh-CN" altLang="en-US" sz="2800" dirty="0">
                <a:latin typeface="思源宋体" panose="02020400000000000000" pitchFamily="18" charset="-122"/>
                <a:ea typeface="思源宋体" panose="02020400000000000000" pitchFamily="18" charset="-122"/>
              </a:rPr>
              <a:t>：习惯养成的四阶段模型</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AE11E1F4-23B0-1FA6-2596-A5B31C7ACA9E}"/>
              </a:ext>
            </a:extLst>
          </p:cNvPr>
          <p:cNvSpPr>
            <a:spLocks noGrp="1"/>
          </p:cNvSpPr>
          <p:nvPr>
            <p:ph sz="quarter" idx="13"/>
          </p:nvPr>
        </p:nvSpPr>
        <p:spPr>
          <a:xfrm>
            <a:off x="702965" y="2101132"/>
            <a:ext cx="10650835" cy="4512434"/>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　　习惯的养成并非一蹴而就，而是一个分阶段演化的过程。伦敦大学的一项追踪研究（样本量</a:t>
            </a:r>
            <a:r>
              <a:rPr lang="en-US" altLang="zh-CN" sz="1600" dirty="0">
                <a:latin typeface="思源宋体" panose="02020400000000000000" pitchFamily="18" charset="-122"/>
                <a:ea typeface="思源宋体" panose="02020400000000000000" pitchFamily="18" charset="-122"/>
              </a:rPr>
              <a:t>3000</a:t>
            </a:r>
            <a:r>
              <a:rPr lang="zh-CN" altLang="en-US" sz="1600" dirty="0">
                <a:latin typeface="思源宋体" panose="02020400000000000000" pitchFamily="18" charset="-122"/>
                <a:ea typeface="思源宋体" panose="02020400000000000000" pitchFamily="18" charset="-122"/>
              </a:rPr>
              <a:t>人）将这一过程划分为四个阶段：</a:t>
            </a:r>
          </a:p>
          <a:p>
            <a:pPr marL="0" indent="0" rtl="0">
              <a:buNone/>
            </a:pPr>
            <a:r>
              <a:rPr lang="en-US" altLang="zh-CN" sz="1600" dirty="0">
                <a:latin typeface="思源宋体" panose="02020400000000000000" pitchFamily="18" charset="-122"/>
                <a:ea typeface="思源宋体" panose="02020400000000000000" pitchFamily="18" charset="-122"/>
              </a:rPr>
              <a:t>1. </a:t>
            </a:r>
            <a:r>
              <a:rPr lang="zh-CN" altLang="en-US" sz="1600" dirty="0">
                <a:latin typeface="思源宋体" panose="02020400000000000000" pitchFamily="18" charset="-122"/>
                <a:ea typeface="思源宋体" panose="02020400000000000000" pitchFamily="18" charset="-122"/>
              </a:rPr>
              <a:t>启动期（</a:t>
            </a:r>
            <a:r>
              <a:rPr lang="en-US" altLang="zh-CN" sz="1600" dirty="0">
                <a:latin typeface="思源宋体" panose="02020400000000000000" pitchFamily="18" charset="-122"/>
                <a:ea typeface="思源宋体" panose="02020400000000000000" pitchFamily="18" charset="-122"/>
              </a:rPr>
              <a:t>1-7</a:t>
            </a:r>
            <a:r>
              <a:rPr lang="zh-CN" altLang="en-US" sz="1600" dirty="0">
                <a:latin typeface="思源宋体" panose="02020400000000000000" pitchFamily="18" charset="-122"/>
                <a:ea typeface="思源宋体" panose="02020400000000000000" pitchFamily="18" charset="-122"/>
              </a:rPr>
              <a:t>天）：新鲜感驱动行动，成功率高达</a:t>
            </a:r>
            <a:r>
              <a:rPr lang="en-US" altLang="zh-CN" sz="1600" dirty="0">
                <a:latin typeface="思源宋体" panose="02020400000000000000" pitchFamily="18" charset="-122"/>
                <a:ea typeface="思源宋体" panose="02020400000000000000" pitchFamily="18" charset="-122"/>
              </a:rPr>
              <a:t>85%</a:t>
            </a:r>
            <a:r>
              <a:rPr lang="zh-CN" altLang="en-US" sz="1600" dirty="0">
                <a:latin typeface="思源宋体" panose="02020400000000000000" pitchFamily="18" charset="-122"/>
                <a:ea typeface="思源宋体" panose="02020400000000000000" pitchFamily="18" charset="-122"/>
              </a:rPr>
              <a:t>。例如，某学生决心每天晨跑，最初一周动力十足，但依赖短期热情容易导致后续放弃。</a:t>
            </a:r>
          </a:p>
          <a:p>
            <a:pPr marL="0" indent="0" rtl="0">
              <a:buNone/>
            </a:pPr>
            <a:r>
              <a:rPr lang="en-US" altLang="zh-CN" sz="1600" dirty="0">
                <a:latin typeface="思源宋体" panose="02020400000000000000" pitchFamily="18" charset="-122"/>
                <a:ea typeface="思源宋体" panose="02020400000000000000" pitchFamily="18" charset="-122"/>
              </a:rPr>
              <a:t>2. </a:t>
            </a:r>
            <a:r>
              <a:rPr lang="zh-CN" altLang="en-US" sz="1600" dirty="0">
                <a:latin typeface="思源宋体" panose="02020400000000000000" pitchFamily="18" charset="-122"/>
                <a:ea typeface="思源宋体" panose="02020400000000000000" pitchFamily="18" charset="-122"/>
              </a:rPr>
              <a:t>平台期（</a:t>
            </a:r>
            <a:r>
              <a:rPr lang="en-US" altLang="zh-CN" sz="1600" dirty="0">
                <a:latin typeface="思源宋体" panose="02020400000000000000" pitchFamily="18" charset="-122"/>
                <a:ea typeface="思源宋体" panose="02020400000000000000" pitchFamily="18" charset="-122"/>
              </a:rPr>
              <a:t>8-21</a:t>
            </a:r>
            <a:r>
              <a:rPr lang="zh-CN" altLang="en-US" sz="1600" dirty="0">
                <a:latin typeface="思源宋体" panose="02020400000000000000" pitchFamily="18" charset="-122"/>
                <a:ea typeface="思源宋体" panose="02020400000000000000" pitchFamily="18" charset="-122"/>
              </a:rPr>
              <a:t>天）：新鲜感消退，行动成本上升，成功率骤降至</a:t>
            </a:r>
            <a:r>
              <a:rPr lang="en-US" altLang="zh-CN" sz="1600" dirty="0">
                <a:latin typeface="思源宋体" panose="02020400000000000000" pitchFamily="18" charset="-122"/>
                <a:ea typeface="思源宋体" panose="02020400000000000000" pitchFamily="18" charset="-122"/>
              </a:rPr>
              <a:t>30%</a:t>
            </a:r>
            <a:r>
              <a:rPr lang="zh-CN" altLang="en-US" sz="1600" dirty="0">
                <a:latin typeface="思源宋体" panose="02020400000000000000" pitchFamily="18" charset="-122"/>
                <a:ea typeface="思源宋体" panose="02020400000000000000" pitchFamily="18" charset="-122"/>
              </a:rPr>
              <a:t>。此阶段的关键是记录微小进步，如“连续</a:t>
            </a:r>
            <a:r>
              <a:rPr lang="en-US" altLang="zh-CN" sz="1600" dirty="0">
                <a:latin typeface="思源宋体" panose="02020400000000000000" pitchFamily="18" charset="-122"/>
                <a:ea typeface="思源宋体" panose="02020400000000000000" pitchFamily="18" charset="-122"/>
              </a:rPr>
              <a:t>7</a:t>
            </a:r>
            <a:r>
              <a:rPr lang="zh-CN" altLang="en-US" sz="1600" dirty="0">
                <a:latin typeface="思源宋体" panose="02020400000000000000" pitchFamily="18" charset="-122"/>
                <a:ea typeface="思源宋体" panose="02020400000000000000" pitchFamily="18" charset="-122"/>
              </a:rPr>
              <a:t>天早睡打卡”，通过可视化成果维持动力。</a:t>
            </a:r>
          </a:p>
          <a:p>
            <a:pPr marL="0" indent="0" rtl="0">
              <a:buNone/>
            </a:pPr>
            <a:r>
              <a:rPr lang="en-US" altLang="zh-CN" sz="1600" dirty="0">
                <a:latin typeface="思源宋体" panose="02020400000000000000" pitchFamily="18" charset="-122"/>
                <a:ea typeface="思源宋体" panose="02020400000000000000" pitchFamily="18" charset="-122"/>
              </a:rPr>
              <a:t>3. </a:t>
            </a:r>
            <a:r>
              <a:rPr lang="zh-CN" altLang="en-US" sz="1600" dirty="0">
                <a:latin typeface="思源宋体" panose="02020400000000000000" pitchFamily="18" charset="-122"/>
                <a:ea typeface="思源宋体" panose="02020400000000000000" pitchFamily="18" charset="-122"/>
              </a:rPr>
              <a:t>突破期（</a:t>
            </a:r>
            <a:r>
              <a:rPr lang="en-US" altLang="zh-CN" sz="1600" dirty="0">
                <a:latin typeface="思源宋体" panose="02020400000000000000" pitchFamily="18" charset="-122"/>
                <a:ea typeface="思源宋体" panose="02020400000000000000" pitchFamily="18" charset="-122"/>
              </a:rPr>
              <a:t>22-66</a:t>
            </a:r>
            <a:r>
              <a:rPr lang="zh-CN" altLang="en-US" sz="1600" dirty="0">
                <a:latin typeface="思源宋体" panose="02020400000000000000" pitchFamily="18" charset="-122"/>
                <a:ea typeface="思源宋体" panose="02020400000000000000" pitchFamily="18" charset="-122"/>
              </a:rPr>
              <a:t>天）：行为逐渐内化，无需刻意提醒也能完成。例如，某班级通过每日错题整理，两个月后学生自动形成“作业</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纠错</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复盘”的固定流程。</a:t>
            </a:r>
          </a:p>
          <a:p>
            <a:pPr marL="0" indent="0" rtl="0">
              <a:buNone/>
            </a:pPr>
            <a:r>
              <a:rPr lang="en-US" altLang="zh-CN" sz="1600" dirty="0">
                <a:latin typeface="思源宋体" panose="02020400000000000000" pitchFamily="18" charset="-122"/>
                <a:ea typeface="思源宋体" panose="02020400000000000000" pitchFamily="18" charset="-122"/>
              </a:rPr>
              <a:t>4. </a:t>
            </a:r>
            <a:r>
              <a:rPr lang="zh-CN" altLang="en-US" sz="1600" dirty="0">
                <a:latin typeface="思源宋体" panose="02020400000000000000" pitchFamily="18" charset="-122"/>
                <a:ea typeface="思源宋体" panose="02020400000000000000" pitchFamily="18" charset="-122"/>
              </a:rPr>
              <a:t>自动化期（</a:t>
            </a:r>
            <a:r>
              <a:rPr lang="en-US" altLang="zh-CN" sz="1600" dirty="0">
                <a:latin typeface="思源宋体" panose="02020400000000000000" pitchFamily="18" charset="-122"/>
                <a:ea typeface="思源宋体" panose="02020400000000000000" pitchFamily="18" charset="-122"/>
              </a:rPr>
              <a:t>67</a:t>
            </a:r>
            <a:r>
              <a:rPr lang="zh-CN" altLang="en-US" sz="1600" dirty="0">
                <a:latin typeface="思源宋体" panose="02020400000000000000" pitchFamily="18" charset="-122"/>
                <a:ea typeface="思源宋体" panose="02020400000000000000" pitchFamily="18" charset="-122"/>
              </a:rPr>
              <a:t>天</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）：行为完全融入生活，如同呼吸般自然。研究表明，一旦跨越平台期，习惯的长期坚持率可达</a:t>
            </a:r>
            <a:r>
              <a:rPr lang="en-US" altLang="zh-CN" sz="1600" dirty="0">
                <a:latin typeface="思源宋体" panose="02020400000000000000" pitchFamily="18" charset="-122"/>
                <a:ea typeface="思源宋体" panose="02020400000000000000" pitchFamily="18" charset="-122"/>
              </a:rPr>
              <a:t>80%</a:t>
            </a:r>
            <a:r>
              <a:rPr lang="zh-CN" altLang="en-US" sz="1600" dirty="0">
                <a:latin typeface="思源宋体" panose="02020400000000000000" pitchFamily="18" charset="-122"/>
                <a:ea typeface="思源宋体" panose="02020400000000000000" pitchFamily="18" charset="-122"/>
              </a:rPr>
              <a:t>以上。</a:t>
            </a: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应对策略：</a:t>
            </a:r>
          </a:p>
          <a:p>
            <a:pPr marL="0" indent="0" rtl="0">
              <a:buNone/>
            </a:pPr>
            <a:r>
              <a:rPr lang="en-US" altLang="zh-CN" sz="1600" dirty="0">
                <a:latin typeface="思源宋体" panose="02020400000000000000" pitchFamily="18" charset="-122"/>
                <a:ea typeface="思源宋体" panose="02020400000000000000" pitchFamily="18" charset="-122"/>
              </a:rPr>
              <a:t>1. </a:t>
            </a:r>
            <a:r>
              <a:rPr lang="zh-CN" altLang="en-US" sz="1600" dirty="0">
                <a:latin typeface="思源宋体" panose="02020400000000000000" pitchFamily="18" charset="-122"/>
                <a:ea typeface="思源宋体" panose="02020400000000000000" pitchFamily="18" charset="-122"/>
              </a:rPr>
              <a:t>平台期干预：设置阶段性奖励（如坚持两周奖励一场电影），利用即时反馈抵消行动疲劳。</a:t>
            </a:r>
          </a:p>
          <a:p>
            <a:pPr marL="0" indent="0" rtl="0">
              <a:buNone/>
            </a:pPr>
            <a:r>
              <a:rPr lang="en-US" altLang="zh-CN" sz="1600" dirty="0">
                <a:latin typeface="思源宋体" panose="02020400000000000000" pitchFamily="18" charset="-122"/>
                <a:ea typeface="思源宋体" panose="02020400000000000000" pitchFamily="18" charset="-122"/>
              </a:rPr>
              <a:t>2. </a:t>
            </a:r>
            <a:r>
              <a:rPr lang="zh-CN" altLang="en-US" sz="1600" dirty="0">
                <a:latin typeface="思源宋体" panose="02020400000000000000" pitchFamily="18" charset="-122"/>
                <a:ea typeface="思源宋体" panose="02020400000000000000" pitchFamily="18" charset="-122"/>
              </a:rPr>
              <a:t>社会支持：加入学习小组或班级打卡计划，通过群体监督降低放弃概率。</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3AF55B81-4349-E780-A148-50FD57E25EBE}"/>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为什么</a:t>
            </a:r>
            <a:r>
              <a:rPr lang="en-US" altLang="zh-CN" b="1" i="0" dirty="0">
                <a:solidFill>
                  <a:srgbClr val="F8FAFF"/>
                </a:solidFill>
                <a:effectLst/>
                <a:latin typeface="Inter"/>
              </a:rPr>
              <a:t>90%</a:t>
            </a:r>
            <a:r>
              <a:rPr lang="zh-CN" altLang="en-US" b="1" i="0" dirty="0">
                <a:solidFill>
                  <a:srgbClr val="F8FAFF"/>
                </a:solidFill>
                <a:effectLst/>
                <a:latin typeface="Inter"/>
              </a:rPr>
              <a:t>的人倒在“平台期”？</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35B8BC63-9752-EACD-7230-1C81DB089D92}"/>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12</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C1673514-F409-4227-473E-2924BCFAB41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3D7F326E-B0D7-FD92-F25D-EE2109A1D38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Tree>
    <p:extLst>
      <p:ext uri="{BB962C8B-B14F-4D97-AF65-F5344CB8AC3E}">
        <p14:creationId xmlns:p14="http://schemas.microsoft.com/office/powerpoint/2010/main" val="419500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4A83-D08A-A257-D4A6-7B5DE0FBD17D}"/>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550E5A6D-52A7-237B-5C63-53AA846C1EDA}"/>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3-2</a:t>
            </a:r>
            <a:r>
              <a:rPr lang="zh-CN" altLang="en-US" sz="2800" dirty="0">
                <a:latin typeface="思源宋体" panose="02020400000000000000" pitchFamily="18" charset="-122"/>
                <a:ea typeface="思源宋体" panose="02020400000000000000" pitchFamily="18" charset="-122"/>
              </a:rPr>
              <a:t>：游戏化工具</a:t>
            </a:r>
            <a:r>
              <a:rPr lang="en-US" altLang="zh-CN" sz="2800" dirty="0" err="1">
                <a:latin typeface="思源宋体" panose="02020400000000000000" pitchFamily="18" charset="-122"/>
                <a:ea typeface="思源宋体" panose="02020400000000000000" pitchFamily="18" charset="-122"/>
              </a:rPr>
              <a:t>Habitica</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09789549-25C4-581A-FC32-871674464354}"/>
              </a:ext>
            </a:extLst>
          </p:cNvPr>
          <p:cNvSpPr>
            <a:spLocks noGrp="1"/>
          </p:cNvSpPr>
          <p:nvPr>
            <p:ph sz="quarter" idx="13"/>
          </p:nvPr>
        </p:nvSpPr>
        <p:spPr>
          <a:xfrm>
            <a:off x="916887" y="2128871"/>
            <a:ext cx="7332304" cy="4512434"/>
          </a:xfrm>
        </p:spPr>
        <p:txBody>
          <a:bodyPr rtlCol="0">
            <a:noAutofit/>
          </a:bodyPr>
          <a:lstStyle/>
          <a:p>
            <a:pPr marL="0" indent="0" rtl="0">
              <a:buNone/>
            </a:pPr>
            <a:r>
              <a:rPr lang="zh-CN" altLang="en-US" sz="1800" dirty="0">
                <a:latin typeface="思源宋体" panose="02020400000000000000" pitchFamily="18" charset="-122"/>
                <a:ea typeface="思源宋体" panose="02020400000000000000" pitchFamily="18" charset="-122"/>
              </a:rPr>
              <a:t>　　</a:t>
            </a:r>
            <a:r>
              <a:rPr lang="en-US" altLang="zh-CN" sz="1800" dirty="0" err="1">
                <a:latin typeface="思源宋体" panose="02020400000000000000" pitchFamily="18" charset="-122"/>
                <a:ea typeface="思源宋体" panose="02020400000000000000" pitchFamily="18" charset="-122"/>
              </a:rPr>
              <a:t>Habitica</a:t>
            </a:r>
            <a:r>
              <a:rPr lang="zh-CN" altLang="en-US" sz="1800" dirty="0">
                <a:latin typeface="思源宋体" panose="02020400000000000000" pitchFamily="18" charset="-122"/>
                <a:ea typeface="思源宋体" panose="02020400000000000000" pitchFamily="18" charset="-122"/>
              </a:rPr>
              <a:t>是一款将习惯养成游戏化的工具，其核心机制是通过虚拟奖励激励现实行为。用户完成任务可赚取金币、解锁装备，甚至组队挑战“副本”</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若队友未完成任务，全体将扣除生命值。这种设计巧妙利用了多巴胺的奖赏机制，将枯燥任务转化为趣味冒险。</a:t>
            </a:r>
          </a:p>
          <a:p>
            <a:pPr marL="0" indent="0" rtl="0">
              <a:buNone/>
            </a:pPr>
            <a:r>
              <a:rPr lang="zh-CN" altLang="en-US" sz="1800" dirty="0">
                <a:latin typeface="思源宋体" panose="02020400000000000000" pitchFamily="18" charset="-122"/>
                <a:ea typeface="思源宋体" panose="02020400000000000000" pitchFamily="18" charset="-122"/>
              </a:rPr>
              <a:t>　　某班级的实践案例显示，学生通过</a:t>
            </a:r>
            <a:r>
              <a:rPr lang="en-US" altLang="zh-CN" sz="1800" dirty="0" err="1">
                <a:latin typeface="思源宋体" panose="02020400000000000000" pitchFamily="18" charset="-122"/>
                <a:ea typeface="思源宋体" panose="02020400000000000000" pitchFamily="18" charset="-122"/>
              </a:rPr>
              <a:t>Habitica</a:t>
            </a:r>
            <a:r>
              <a:rPr lang="zh-CN" altLang="en-US" sz="1800" dirty="0">
                <a:latin typeface="思源宋体" panose="02020400000000000000" pitchFamily="18" charset="-122"/>
                <a:ea typeface="思源宋体" panose="02020400000000000000" pitchFamily="18" charset="-122"/>
              </a:rPr>
              <a:t>组队背单词，</a:t>
            </a:r>
            <a:r>
              <a:rPr lang="en-US" altLang="zh-CN" sz="1800" dirty="0">
                <a:latin typeface="思源宋体" panose="02020400000000000000" pitchFamily="18" charset="-122"/>
                <a:ea typeface="思源宋体" panose="02020400000000000000" pitchFamily="18" charset="-122"/>
              </a:rPr>
              <a:t>30</a:t>
            </a:r>
            <a:r>
              <a:rPr lang="zh-CN" altLang="en-US" sz="1800" dirty="0">
                <a:latin typeface="思源宋体" panose="02020400000000000000" pitchFamily="18" charset="-122"/>
                <a:ea typeface="思源宋体" panose="02020400000000000000" pitchFamily="18" charset="-122"/>
              </a:rPr>
              <a:t>天后词汇量平均提升</a:t>
            </a:r>
            <a:r>
              <a:rPr lang="en-US" altLang="zh-CN" sz="1800" dirty="0">
                <a:latin typeface="思源宋体" panose="02020400000000000000" pitchFamily="18" charset="-122"/>
                <a:ea typeface="思源宋体" panose="02020400000000000000" pitchFamily="18" charset="-122"/>
              </a:rPr>
              <a:t>37%</a:t>
            </a:r>
            <a:r>
              <a:rPr lang="zh-CN" altLang="en-US" sz="1800" dirty="0">
                <a:latin typeface="思源宋体" panose="02020400000000000000" pitchFamily="18" charset="-122"/>
                <a:ea typeface="思源宋体" panose="02020400000000000000" pitchFamily="18" charset="-122"/>
              </a:rPr>
              <a:t>。工具内嵌的“每日任务清单”与“成就徽章系统”，让学生清晰感知进度，并通过团队压力降低拖延概率。例如，学生</a:t>
            </a:r>
            <a:r>
              <a:rPr lang="en-US" altLang="zh-CN" sz="1800" dirty="0">
                <a:latin typeface="思源宋体" panose="02020400000000000000" pitchFamily="18" charset="-122"/>
                <a:ea typeface="思源宋体" panose="02020400000000000000" pitchFamily="18" charset="-122"/>
              </a:rPr>
              <a:t>S12</a:t>
            </a:r>
            <a:r>
              <a:rPr lang="zh-CN" altLang="en-US" sz="1800" dirty="0">
                <a:latin typeface="思源宋体" panose="02020400000000000000" pitchFamily="18" charset="-122"/>
                <a:ea typeface="思源宋体" panose="02020400000000000000" pitchFamily="18" charset="-122"/>
              </a:rPr>
              <a:t>坦言：“看到队友完成任务，自己也不愿拖后腿。”这种社交绑定效应显著提升了行动一致性。</a:t>
            </a:r>
            <a:endParaRPr lang="en-US" altLang="zh-CN" sz="1800" dirty="0">
              <a:latin typeface="思源宋体" panose="02020400000000000000" pitchFamily="18" charset="-122"/>
              <a:ea typeface="思源宋体" panose="02020400000000000000" pitchFamily="18" charset="-122"/>
            </a:endParaRPr>
          </a:p>
          <a:p>
            <a:pPr marL="0" indent="0" rtl="0">
              <a:buNone/>
            </a:pPr>
            <a:r>
              <a:rPr lang="zh-CN" altLang="en-US" sz="1800" dirty="0">
                <a:latin typeface="思源宋体" panose="02020400000000000000" pitchFamily="18" charset="-122"/>
                <a:ea typeface="思源宋体" panose="02020400000000000000" pitchFamily="18" charset="-122"/>
              </a:rPr>
              <a:t>成功分析：</a:t>
            </a:r>
          </a:p>
          <a:p>
            <a:pPr marL="0" indent="0" rtl="0">
              <a:buNone/>
            </a:pPr>
            <a:r>
              <a:rPr lang="en-US" altLang="zh-CN" sz="1800" dirty="0">
                <a:latin typeface="思源宋体" panose="02020400000000000000" pitchFamily="18" charset="-122"/>
                <a:ea typeface="思源宋体" panose="02020400000000000000" pitchFamily="18" charset="-122"/>
              </a:rPr>
              <a:t>1. </a:t>
            </a:r>
            <a:r>
              <a:rPr lang="zh-CN" altLang="en-US" sz="1800" dirty="0">
                <a:latin typeface="思源宋体" panose="02020400000000000000" pitchFamily="18" charset="-122"/>
                <a:ea typeface="思源宋体" panose="02020400000000000000" pitchFamily="18" charset="-122"/>
              </a:rPr>
              <a:t>即时反馈：完成任务后金币到账的“叮咚”声，触发多巴胺分泌，强化行为链路。</a:t>
            </a:r>
          </a:p>
          <a:p>
            <a:pPr marL="0" indent="0" rtl="0">
              <a:buNone/>
            </a:pPr>
            <a:r>
              <a:rPr lang="en-US" altLang="zh-CN" sz="1800" dirty="0">
                <a:latin typeface="思源宋体" panose="02020400000000000000" pitchFamily="18" charset="-122"/>
                <a:ea typeface="思源宋体" panose="02020400000000000000" pitchFamily="18" charset="-122"/>
              </a:rPr>
              <a:t>2. </a:t>
            </a:r>
            <a:r>
              <a:rPr lang="zh-CN" altLang="en-US" sz="1800" dirty="0">
                <a:latin typeface="思源宋体" panose="02020400000000000000" pitchFamily="18" charset="-122"/>
                <a:ea typeface="思源宋体" panose="02020400000000000000" pitchFamily="18" charset="-122"/>
              </a:rPr>
              <a:t>损失厌恶：组队扣血机制激活心理学中的“损失厌恶效应”，促使成员优先完成任务。</a:t>
            </a:r>
            <a:endParaRPr lang="en-US" altLang="zh-CN" sz="1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32EF9BA9-FE62-8614-A522-6B64DCBB1832}"/>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用“打怪升级”打败拖延症</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7E123B67-3D27-7F5E-05C4-B09B7C0F0002}"/>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13</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915011A0-D056-B5F9-635C-CFE2151C0677}"/>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7E5B677F-899E-8F15-BB36-2B19A582EF82}"/>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pic>
        <p:nvPicPr>
          <p:cNvPr id="5" name="图片 4">
            <a:extLst>
              <a:ext uri="{FF2B5EF4-FFF2-40B4-BE49-F238E27FC236}">
                <a16:creationId xmlns:a16="http://schemas.microsoft.com/office/drawing/2014/main" id="{5F87209C-8A92-59F9-F099-F619E647EAA1}"/>
              </a:ext>
            </a:extLst>
          </p:cNvPr>
          <p:cNvPicPr>
            <a:picLocks noChangeAspect="1"/>
          </p:cNvPicPr>
          <p:nvPr/>
        </p:nvPicPr>
        <p:blipFill>
          <a:blip r:embed="rId4"/>
          <a:stretch>
            <a:fillRect/>
          </a:stretch>
        </p:blipFill>
        <p:spPr>
          <a:xfrm>
            <a:off x="8299282" y="2852936"/>
            <a:ext cx="3695923" cy="2788641"/>
          </a:xfrm>
          <a:prstGeom prst="rect">
            <a:avLst/>
          </a:prstGeom>
        </p:spPr>
      </p:pic>
      <p:sp>
        <p:nvSpPr>
          <p:cNvPr id="8" name="文本框 7">
            <a:extLst>
              <a:ext uri="{FF2B5EF4-FFF2-40B4-BE49-F238E27FC236}">
                <a16:creationId xmlns:a16="http://schemas.microsoft.com/office/drawing/2014/main" id="{F5A6EACD-7F82-570F-65FC-4053A26FF472}"/>
              </a:ext>
            </a:extLst>
          </p:cNvPr>
          <p:cNvSpPr txBox="1"/>
          <p:nvPr/>
        </p:nvSpPr>
        <p:spPr>
          <a:xfrm>
            <a:off x="9696400" y="5659833"/>
            <a:ext cx="1224136" cy="369332"/>
          </a:xfrm>
          <a:prstGeom prst="rect">
            <a:avLst/>
          </a:prstGeom>
          <a:noFill/>
        </p:spPr>
        <p:txBody>
          <a:bodyPr wrap="square" rtlCol="0">
            <a:spAutoFit/>
          </a:bodyPr>
          <a:lstStyle/>
          <a:p>
            <a:r>
              <a:rPr lang="en-US" altLang="zh-CN" sz="1800" dirty="0" err="1"/>
              <a:t>Habitica</a:t>
            </a:r>
            <a:endParaRPr lang="zh-CN" altLang="en-US" dirty="0"/>
          </a:p>
        </p:txBody>
      </p:sp>
    </p:spTree>
    <p:extLst>
      <p:ext uri="{BB962C8B-B14F-4D97-AF65-F5344CB8AC3E}">
        <p14:creationId xmlns:p14="http://schemas.microsoft.com/office/powerpoint/2010/main" val="394470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6B71-EB68-CFF2-FDFC-56ACF88F95EE}"/>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83564B5E-8301-A50E-3B7A-652DBBAC7EEA}"/>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3-3</a:t>
            </a:r>
            <a:r>
              <a:rPr lang="zh-CN" altLang="en-US" sz="2800" dirty="0">
                <a:latin typeface="思源宋体" panose="02020400000000000000" pitchFamily="18" charset="-122"/>
                <a:ea typeface="思源宋体" panose="02020400000000000000" pitchFamily="18" charset="-122"/>
              </a:rPr>
              <a:t>：福格行为模型实战</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C1038CC0-9A3B-B627-F7A2-B0F706D14D95}"/>
              </a:ext>
            </a:extLst>
          </p:cNvPr>
          <p:cNvSpPr>
            <a:spLocks noGrp="1"/>
          </p:cNvSpPr>
          <p:nvPr>
            <p:ph sz="quarter" idx="13"/>
          </p:nvPr>
        </p:nvSpPr>
        <p:spPr>
          <a:xfrm>
            <a:off x="467465" y="2262582"/>
            <a:ext cx="7131536" cy="4512434"/>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　　斯坦福大学的福格行为模型指出，行为发生需同时满足三个条件：</a:t>
            </a:r>
            <a:r>
              <a:rPr lang="zh-CN" altLang="en-US" sz="1600" b="1" dirty="0">
                <a:latin typeface="思源宋体" panose="02020400000000000000" pitchFamily="18" charset="-122"/>
                <a:ea typeface="思源宋体" panose="02020400000000000000" pitchFamily="18" charset="-122"/>
              </a:rPr>
              <a:t>动机（</a:t>
            </a:r>
            <a:r>
              <a:rPr lang="en-US" altLang="zh-CN" sz="1600" b="1" dirty="0">
                <a:latin typeface="思源宋体" panose="02020400000000000000" pitchFamily="18" charset="-122"/>
                <a:ea typeface="思源宋体" panose="02020400000000000000" pitchFamily="18" charset="-122"/>
              </a:rPr>
              <a:t>Motivation</a:t>
            </a:r>
            <a:r>
              <a:rPr lang="zh-CN" altLang="en-US" sz="1600" b="1"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a:t>
            </a:r>
            <a:r>
              <a:rPr lang="zh-CN" altLang="en-US" sz="1600" b="1" dirty="0">
                <a:latin typeface="思源宋体" panose="02020400000000000000" pitchFamily="18" charset="-122"/>
                <a:ea typeface="思源宋体" panose="02020400000000000000" pitchFamily="18" charset="-122"/>
              </a:rPr>
              <a:t>能力（</a:t>
            </a:r>
            <a:r>
              <a:rPr lang="en-US" altLang="zh-CN" sz="1600" b="1" dirty="0">
                <a:latin typeface="思源宋体" panose="02020400000000000000" pitchFamily="18" charset="-122"/>
                <a:ea typeface="思源宋体" panose="02020400000000000000" pitchFamily="18" charset="-122"/>
              </a:rPr>
              <a:t>Ability</a:t>
            </a:r>
            <a:r>
              <a:rPr lang="zh-CN" altLang="en-US" sz="1600" b="1"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a:t>
            </a:r>
            <a:r>
              <a:rPr lang="zh-CN" altLang="en-US" sz="1600" b="1" dirty="0">
                <a:latin typeface="思源宋体" panose="02020400000000000000" pitchFamily="18" charset="-122"/>
                <a:ea typeface="思源宋体" panose="02020400000000000000" pitchFamily="18" charset="-122"/>
              </a:rPr>
              <a:t>提示（</a:t>
            </a:r>
            <a:r>
              <a:rPr lang="en-US" altLang="zh-CN" sz="1600" b="1" dirty="0">
                <a:latin typeface="思源宋体" panose="02020400000000000000" pitchFamily="18" charset="-122"/>
                <a:ea typeface="思源宋体" panose="02020400000000000000" pitchFamily="18" charset="-122"/>
              </a:rPr>
              <a:t>Prompt</a:t>
            </a:r>
            <a:r>
              <a:rPr lang="zh-CN" altLang="en-US" sz="1600" b="1"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。例如，某学生希望养成晨读习惯，但总因“找不到书”或“太困”而放弃。根据模型优化策略如下：</a:t>
            </a:r>
          </a:p>
          <a:p>
            <a:pPr marL="0" indent="0" rtl="0">
              <a:buNone/>
            </a:pPr>
            <a:r>
              <a:rPr lang="en-US" altLang="zh-CN" sz="1600" dirty="0">
                <a:latin typeface="思源宋体" panose="02020400000000000000" pitchFamily="18" charset="-122"/>
                <a:ea typeface="思源宋体" panose="02020400000000000000" pitchFamily="18" charset="-122"/>
              </a:rPr>
              <a:t>1. </a:t>
            </a:r>
            <a:r>
              <a:rPr lang="zh-CN" altLang="en-US" sz="1600" dirty="0">
                <a:latin typeface="思源宋体" panose="02020400000000000000" pitchFamily="18" charset="-122"/>
                <a:ea typeface="思源宋体" panose="02020400000000000000" pitchFamily="18" charset="-122"/>
              </a:rPr>
              <a:t>提升动机：关联晨读与长期目标（如“英语竞赛获奖”），增强内在驱动力。</a:t>
            </a:r>
          </a:p>
          <a:p>
            <a:pPr marL="0" indent="0" rtl="0">
              <a:buNone/>
            </a:pPr>
            <a:r>
              <a:rPr lang="en-US" altLang="zh-CN" sz="1600" dirty="0">
                <a:latin typeface="思源宋体" panose="02020400000000000000" pitchFamily="18" charset="-122"/>
                <a:ea typeface="思源宋体" panose="02020400000000000000" pitchFamily="18" charset="-122"/>
              </a:rPr>
              <a:t>2. </a:t>
            </a:r>
            <a:r>
              <a:rPr lang="zh-CN" altLang="en-US" sz="1600" dirty="0">
                <a:latin typeface="思源宋体" panose="02020400000000000000" pitchFamily="18" charset="-122"/>
                <a:ea typeface="思源宋体" panose="02020400000000000000" pitchFamily="18" charset="-122"/>
              </a:rPr>
              <a:t>降低难度：前一晚将书翻到目标页，笔和笔记本放在床头，减少行动阻力。</a:t>
            </a:r>
          </a:p>
          <a:p>
            <a:pPr marL="0" indent="0" rtl="0">
              <a:buNone/>
            </a:pPr>
            <a:r>
              <a:rPr lang="en-US" altLang="zh-CN" sz="1600" dirty="0">
                <a:latin typeface="思源宋体" panose="02020400000000000000" pitchFamily="18" charset="-122"/>
                <a:ea typeface="思源宋体" panose="02020400000000000000" pitchFamily="18" charset="-122"/>
              </a:rPr>
              <a:t>3. </a:t>
            </a:r>
            <a:r>
              <a:rPr lang="zh-CN" altLang="en-US" sz="1600" dirty="0">
                <a:latin typeface="思源宋体" panose="02020400000000000000" pitchFamily="18" charset="-122"/>
                <a:ea typeface="思源宋体" panose="02020400000000000000" pitchFamily="18" charset="-122"/>
              </a:rPr>
              <a:t>增加提示：设定手机闹钟铃声为英文短文朗读，通过听觉刺激触发行为。</a:t>
            </a:r>
          </a:p>
          <a:p>
            <a:pPr marL="0" indent="0" rtl="0">
              <a:buNone/>
            </a:pPr>
            <a:r>
              <a:rPr lang="zh-CN" altLang="en-US" sz="1600" dirty="0">
                <a:latin typeface="思源宋体" panose="02020400000000000000" pitchFamily="18" charset="-122"/>
                <a:ea typeface="思源宋体" panose="02020400000000000000" pitchFamily="18" charset="-122"/>
              </a:rPr>
              <a:t>　　实验数据显示，优化环境后，学生晨读执行率从</a:t>
            </a:r>
            <a:r>
              <a:rPr lang="en-US" altLang="zh-CN" sz="1600" dirty="0">
                <a:latin typeface="思源宋体" panose="02020400000000000000" pitchFamily="18" charset="-122"/>
                <a:ea typeface="思源宋体" panose="02020400000000000000" pitchFamily="18" charset="-122"/>
              </a:rPr>
              <a:t>25%</a:t>
            </a:r>
            <a:r>
              <a:rPr lang="zh-CN" altLang="en-US" sz="1600" dirty="0">
                <a:latin typeface="思源宋体" panose="02020400000000000000" pitchFamily="18" charset="-122"/>
                <a:ea typeface="思源宋体" panose="02020400000000000000" pitchFamily="18" charset="-122"/>
              </a:rPr>
              <a:t>提升至</a:t>
            </a:r>
            <a:r>
              <a:rPr lang="en-US" altLang="zh-CN" sz="1600" dirty="0">
                <a:latin typeface="思源宋体" panose="02020400000000000000" pitchFamily="18" charset="-122"/>
                <a:ea typeface="思源宋体" panose="02020400000000000000" pitchFamily="18" charset="-122"/>
              </a:rPr>
              <a:t>68%</a:t>
            </a:r>
            <a:r>
              <a:rPr lang="zh-CN" altLang="en-US" sz="1600" dirty="0">
                <a:latin typeface="思源宋体" panose="02020400000000000000" pitchFamily="18" charset="-122"/>
                <a:ea typeface="思源宋体" panose="02020400000000000000" pitchFamily="18" charset="-122"/>
              </a:rPr>
              <a:t>。另一案例中，某宿舍约定“晚</a:t>
            </a:r>
            <a:r>
              <a:rPr lang="en-US" altLang="zh-CN" sz="1600" dirty="0">
                <a:latin typeface="思源宋体" panose="02020400000000000000" pitchFamily="18" charset="-122"/>
                <a:ea typeface="思源宋体" panose="02020400000000000000" pitchFamily="18" charset="-122"/>
              </a:rPr>
              <a:t>11</a:t>
            </a:r>
            <a:r>
              <a:rPr lang="zh-CN" altLang="en-US" sz="1600" dirty="0">
                <a:latin typeface="思源宋体" panose="02020400000000000000" pitchFamily="18" charset="-122"/>
                <a:ea typeface="思源宋体" panose="02020400000000000000" pitchFamily="18" charset="-122"/>
              </a:rPr>
              <a:t>点熄灯”，通过集体行动降低熬夜难度，睡眠达标率提高</a:t>
            </a:r>
            <a:r>
              <a:rPr lang="en-US" altLang="zh-CN" sz="1600" dirty="0">
                <a:latin typeface="思源宋体" panose="02020400000000000000" pitchFamily="18" charset="-122"/>
                <a:ea typeface="思源宋体" panose="02020400000000000000" pitchFamily="18" charset="-122"/>
              </a:rPr>
              <a:t>60%</a:t>
            </a:r>
            <a:r>
              <a:rPr lang="zh-CN" altLang="en-US" sz="1600" dirty="0">
                <a:latin typeface="思源宋体" panose="02020400000000000000" pitchFamily="18" charset="-122"/>
                <a:ea typeface="思源宋体" panose="02020400000000000000" pitchFamily="18" charset="-122"/>
              </a:rPr>
              <a:t>。</a:t>
            </a: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核心公式：</a:t>
            </a:r>
          </a:p>
          <a:p>
            <a:pPr marL="0" indent="0" rtl="0">
              <a:buNone/>
            </a:pPr>
            <a:r>
              <a:rPr lang="zh-CN" altLang="en-US" sz="1600" dirty="0">
                <a:latin typeface="思源宋体" panose="02020400000000000000" pitchFamily="18" charset="-122"/>
                <a:ea typeface="思源宋体" panose="02020400000000000000" pitchFamily="18" charset="-122"/>
              </a:rPr>
              <a:t>　　若任一要素为零，行为即无法启动。因此，设计环境时应聚焦于增强最薄弱的环节。</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A5742600-A2AB-2FCB-B9CC-5D4B77EB5115}"/>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让好习惯“自动触发”的环境设计</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2B46BB15-E6A1-DF3B-ABE3-76A30579C556}"/>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14</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2CD41B83-C649-900E-4523-CCB96F4A57D7}"/>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88CF15D7-735E-B354-036F-F5A1023841B1}"/>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pic>
        <p:nvPicPr>
          <p:cNvPr id="1026" name="Picture 2">
            <a:extLst>
              <a:ext uri="{FF2B5EF4-FFF2-40B4-BE49-F238E27FC236}">
                <a16:creationId xmlns:a16="http://schemas.microsoft.com/office/drawing/2014/main" id="{E4F82137-DE31-8B45-E89E-1933022AA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6" y="2708920"/>
            <a:ext cx="4160856" cy="284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7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CB1F0-0C1F-00A6-C894-4F89712FF026}"/>
            </a:ext>
          </a:extLst>
        </p:cNvPr>
        <p:cNvGrpSpPr/>
        <p:nvPr/>
      </p:nvGrpSpPr>
      <p:grpSpPr>
        <a:xfrm>
          <a:off x="0" y="0"/>
          <a:ext cx="0" cy="0"/>
          <a:chOff x="0" y="0"/>
          <a:chExt cx="0" cy="0"/>
        </a:xfrm>
      </p:grpSpPr>
      <p:sp>
        <p:nvSpPr>
          <p:cNvPr id="14" name="文本占位符 13">
            <a:extLst>
              <a:ext uri="{FF2B5EF4-FFF2-40B4-BE49-F238E27FC236}">
                <a16:creationId xmlns:a16="http://schemas.microsoft.com/office/drawing/2014/main" id="{AA3464C0-DD8E-94A1-5021-E15289BF5404}"/>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15" name="文本占位符 14">
            <a:extLst>
              <a:ext uri="{FF2B5EF4-FFF2-40B4-BE49-F238E27FC236}">
                <a16:creationId xmlns:a16="http://schemas.microsoft.com/office/drawing/2014/main" id="{F3CB6D93-EC49-926B-BBDB-05FF9C4EC3F6}"/>
              </a:ext>
              <a:ext uri="{C183D7F6-B498-43B3-948B-1728B52AA6E4}">
                <adec:decorative xmlns:adec="http://schemas.microsoft.com/office/drawing/2017/decorative" val="1"/>
              </a:ext>
            </a:extLst>
          </p:cNvPr>
          <p:cNvSpPr>
            <a:spLocks noGrp="1"/>
          </p:cNvSpPr>
          <p:nvPr>
            <p:ph type="body" sz="quarter" idx="22"/>
          </p:nvPr>
        </p:nvSpPr>
        <p:spPr/>
        <p:txBody>
          <a:bodyPr rtlCol="0">
            <a:normAutofit/>
          </a:bodyPr>
          <a:lstStyle/>
          <a:p>
            <a:pPr rtl="0"/>
            <a:endParaRPr lang="zh-CN" altLang="en-US" sz="3200" dirty="0"/>
          </a:p>
        </p:txBody>
      </p:sp>
      <p:sp>
        <p:nvSpPr>
          <p:cNvPr id="13" name="标题 12">
            <a:extLst>
              <a:ext uri="{FF2B5EF4-FFF2-40B4-BE49-F238E27FC236}">
                <a16:creationId xmlns:a16="http://schemas.microsoft.com/office/drawing/2014/main" id="{1F4192FA-2953-C07A-894A-1AF3A5CD4987}"/>
              </a:ext>
            </a:extLst>
          </p:cNvPr>
          <p:cNvSpPr>
            <a:spLocks noGrp="1"/>
          </p:cNvSpPr>
          <p:nvPr>
            <p:ph type="title"/>
          </p:nvPr>
        </p:nvSpPr>
        <p:spPr>
          <a:xfrm>
            <a:off x="983432" y="2808344"/>
            <a:ext cx="9963150" cy="1241312"/>
          </a:xfrm>
        </p:spPr>
        <p:txBody>
          <a:bodyPr rtlCol="0">
            <a:noAutofit/>
          </a:bodyPr>
          <a:lstStyle/>
          <a:p>
            <a:r>
              <a:rPr lang="zh-CN" altLang="en-US" sz="4000" b="1" dirty="0">
                <a:solidFill>
                  <a:srgbClr val="F8FAFF"/>
                </a:solidFill>
                <a:latin typeface="Inter"/>
              </a:rPr>
              <a:t>合作篇：</a:t>
            </a:r>
            <a:r>
              <a:rPr lang="zh-CN" altLang="en-US" sz="4000" b="1" i="0" dirty="0">
                <a:solidFill>
                  <a:srgbClr val="F8FAFF"/>
                </a:solidFill>
                <a:effectLst/>
                <a:latin typeface="Inter"/>
              </a:rPr>
              <a:t>家庭、班级、自我三方联动</a:t>
            </a:r>
          </a:p>
        </p:txBody>
      </p:sp>
      <p:sp>
        <p:nvSpPr>
          <p:cNvPr id="16" name="文本占位符 15">
            <a:extLst>
              <a:ext uri="{FF2B5EF4-FFF2-40B4-BE49-F238E27FC236}">
                <a16:creationId xmlns:a16="http://schemas.microsoft.com/office/drawing/2014/main" id="{D7A9BFE9-7405-DBC4-655E-DEA8E6735AC3}"/>
              </a:ext>
              <a:ext uri="{C183D7F6-B498-43B3-948B-1728B52AA6E4}">
                <adec:decorative xmlns:adec="http://schemas.microsoft.com/office/drawing/2017/decorative" val="1"/>
              </a:ext>
            </a:extLst>
          </p:cNvPr>
          <p:cNvSpPr>
            <a:spLocks noGrp="1"/>
          </p:cNvSpPr>
          <p:nvPr>
            <p:ph type="body" sz="quarter" idx="23"/>
          </p:nvPr>
        </p:nvSpPr>
        <p:spPr/>
        <p:txBody>
          <a:bodyPr rtlCol="0"/>
          <a:lstStyle/>
          <a:p>
            <a:pPr rtl="0"/>
            <a:endParaRPr lang="zh-CN" altLang="en-US">
              <a:ea typeface="Microsoft YaHei UI" panose="020B0503020204020204" pitchFamily="34" charset="-122"/>
            </a:endParaRPr>
          </a:p>
        </p:txBody>
      </p:sp>
      <p:sp>
        <p:nvSpPr>
          <p:cNvPr id="3" name="文本框 2">
            <a:extLst>
              <a:ext uri="{FF2B5EF4-FFF2-40B4-BE49-F238E27FC236}">
                <a16:creationId xmlns:a16="http://schemas.microsoft.com/office/drawing/2014/main" id="{93A0F610-8F3A-AD6E-FD38-1977FE31AC59}"/>
              </a:ext>
            </a:extLst>
          </p:cNvPr>
          <p:cNvSpPr txBox="1"/>
          <p:nvPr/>
        </p:nvSpPr>
        <p:spPr>
          <a:xfrm>
            <a:off x="767408" y="383223"/>
            <a:ext cx="3312368" cy="830997"/>
          </a:xfrm>
          <a:prstGeom prst="rect">
            <a:avLst/>
          </a:prstGeom>
          <a:noFill/>
        </p:spPr>
        <p:txBody>
          <a:bodyPr wrap="square" rtlCol="0">
            <a:spAutoFit/>
          </a:bodyPr>
          <a:lstStyle/>
          <a:p>
            <a:r>
              <a:rPr lang="zh-CN" altLang="en-US" sz="2400" b="1" dirty="0">
                <a:solidFill>
                  <a:srgbClr val="F8FAFF"/>
                </a:solidFill>
              </a:rPr>
              <a:t>主题</a:t>
            </a:r>
            <a:r>
              <a:rPr lang="en-US" altLang="zh-CN" sz="2400" b="1" dirty="0">
                <a:solidFill>
                  <a:srgbClr val="F8FAFF"/>
                </a:solidFill>
              </a:rPr>
              <a:t>4</a:t>
            </a:r>
            <a:endParaRPr lang="zh-CN" altLang="en-US" sz="2400" dirty="0"/>
          </a:p>
          <a:p>
            <a:endParaRPr lang="zh-CN" altLang="en-US" sz="2400" dirty="0"/>
          </a:p>
        </p:txBody>
      </p:sp>
    </p:spTree>
    <p:extLst>
      <p:ext uri="{BB962C8B-B14F-4D97-AF65-F5344CB8AC3E}">
        <p14:creationId xmlns:p14="http://schemas.microsoft.com/office/powerpoint/2010/main" val="243943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387F-34C8-46CE-3EA4-70073C873F42}"/>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4F2E842D-A457-D4AF-2ADF-0B5ED281DAA0}"/>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4-1</a:t>
            </a:r>
            <a:r>
              <a:rPr lang="zh-CN" altLang="en-US" sz="2800" dirty="0">
                <a:latin typeface="思源宋体" panose="02020400000000000000" pitchFamily="18" charset="-122"/>
                <a:ea typeface="思源宋体" panose="02020400000000000000" pitchFamily="18" charset="-122"/>
              </a:rPr>
              <a:t>：家庭沟通的“三明治法则”</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B3D41B69-0FAE-4A59-3B62-7154F89E832D}"/>
              </a:ext>
            </a:extLst>
          </p:cNvPr>
          <p:cNvSpPr>
            <a:spLocks noGrp="1"/>
          </p:cNvSpPr>
          <p:nvPr>
            <p:ph sz="quarter" idx="13"/>
          </p:nvPr>
        </p:nvSpPr>
        <p:spPr>
          <a:xfrm>
            <a:off x="518024" y="2345566"/>
            <a:ext cx="10980916" cy="4512434"/>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　　家庭支持是习惯养成的关键，但不当沟通可能适得其反。心理学中的“三明治法则”提供了一种科学沟通框架：</a:t>
            </a:r>
          </a:p>
          <a:p>
            <a:pPr marL="0" indent="0" rtl="0">
              <a:buNone/>
            </a:pPr>
            <a:r>
              <a:rPr lang="zh-CN" altLang="en-US" sz="1600" dirty="0">
                <a:latin typeface="思源宋体" panose="02020400000000000000" pitchFamily="18" charset="-122"/>
                <a:ea typeface="思源宋体" panose="02020400000000000000" pitchFamily="18" charset="-122"/>
              </a:rPr>
              <a:t>第一层（肯定）：具体表扬进步，如“我注意到你这周每天都整理了书包”。</a:t>
            </a:r>
          </a:p>
          <a:p>
            <a:pPr marL="0" indent="0" rtl="0">
              <a:buNone/>
            </a:pPr>
            <a:r>
              <a:rPr lang="zh-CN" altLang="en-US" sz="1600" dirty="0">
                <a:latin typeface="思源宋体" panose="02020400000000000000" pitchFamily="18" charset="-122"/>
                <a:ea typeface="思源宋体" panose="02020400000000000000" pitchFamily="18" charset="-122"/>
              </a:rPr>
              <a:t>第二层（建议）：提出可操作的改进建议，如“如果数学作业能在晚饭前完成，效率会更高”。</a:t>
            </a:r>
          </a:p>
          <a:p>
            <a:pPr marL="0" indent="0" rtl="0">
              <a:buNone/>
            </a:pPr>
            <a:r>
              <a:rPr lang="zh-CN" altLang="en-US" sz="1600" dirty="0">
                <a:latin typeface="思源宋体" panose="02020400000000000000" pitchFamily="18" charset="-122"/>
                <a:ea typeface="思源宋体" panose="02020400000000000000" pitchFamily="18" charset="-122"/>
              </a:rPr>
              <a:t>第三层（信任）：表达信心与支持，如“我相信你可以做到！”</a:t>
            </a:r>
          </a:p>
          <a:p>
            <a:pPr marL="0" indent="0" rtl="0">
              <a:buNone/>
            </a:pPr>
            <a:r>
              <a:rPr lang="zh-CN" altLang="en-US" sz="1600" dirty="0">
                <a:latin typeface="思源宋体" panose="02020400000000000000" pitchFamily="18" charset="-122"/>
                <a:ea typeface="思源宋体" panose="02020400000000000000" pitchFamily="18" charset="-122"/>
              </a:rPr>
              <a:t>　　研究显示，采用该方法的家庭，孩子配合度提升</a:t>
            </a:r>
            <a:r>
              <a:rPr lang="en-US" altLang="zh-CN" sz="1600" dirty="0">
                <a:latin typeface="思源宋体" panose="02020400000000000000" pitchFamily="18" charset="-122"/>
                <a:ea typeface="思源宋体" panose="02020400000000000000" pitchFamily="18" charset="-122"/>
              </a:rPr>
              <a:t>67%</a:t>
            </a:r>
            <a:r>
              <a:rPr lang="zh-CN" altLang="en-US" sz="1600" dirty="0">
                <a:latin typeface="思源宋体" panose="02020400000000000000" pitchFamily="18" charset="-122"/>
                <a:ea typeface="思源宋体" panose="02020400000000000000" pitchFamily="18" charset="-122"/>
              </a:rPr>
              <a:t>，而指责式沟通（如“你怎么又玩手机”）则易引发逆反心理。例如，学生</a:t>
            </a:r>
            <a:r>
              <a:rPr lang="en-US" altLang="zh-CN" sz="1600" dirty="0">
                <a:latin typeface="思源宋体" panose="02020400000000000000" pitchFamily="18" charset="-122"/>
                <a:ea typeface="思源宋体" panose="02020400000000000000" pitchFamily="18" charset="-122"/>
              </a:rPr>
              <a:t>S15</a:t>
            </a:r>
            <a:r>
              <a:rPr lang="zh-CN" altLang="en-US" sz="1600" dirty="0">
                <a:latin typeface="思源宋体" panose="02020400000000000000" pitchFamily="18" charset="-122"/>
                <a:ea typeface="思源宋体" panose="02020400000000000000" pitchFamily="18" charset="-122"/>
              </a:rPr>
              <a:t>在家长改用三明治话术后，主动将手机使用时间从</a:t>
            </a:r>
            <a:r>
              <a:rPr lang="en-US" altLang="zh-CN" sz="1600" dirty="0">
                <a:latin typeface="思源宋体" panose="02020400000000000000" pitchFamily="18" charset="-122"/>
                <a:ea typeface="思源宋体" panose="02020400000000000000" pitchFamily="18" charset="-122"/>
              </a:rPr>
              <a:t>4</a:t>
            </a:r>
            <a:r>
              <a:rPr lang="zh-CN" altLang="en-US" sz="1600" dirty="0">
                <a:latin typeface="思源宋体" panose="02020400000000000000" pitchFamily="18" charset="-122"/>
                <a:ea typeface="思源宋体" panose="02020400000000000000" pitchFamily="18" charset="-122"/>
              </a:rPr>
              <a:t>小时降至</a:t>
            </a:r>
            <a:r>
              <a:rPr lang="en-US" altLang="zh-CN" sz="1600" dirty="0">
                <a:latin typeface="思源宋体" panose="02020400000000000000" pitchFamily="18" charset="-122"/>
                <a:ea typeface="思源宋体" panose="02020400000000000000" pitchFamily="18" charset="-122"/>
              </a:rPr>
              <a:t>1.5</a:t>
            </a:r>
            <a:r>
              <a:rPr lang="zh-CN" altLang="en-US" sz="1600" dirty="0">
                <a:latin typeface="思源宋体" panose="02020400000000000000" pitchFamily="18" charset="-122"/>
                <a:ea typeface="思源宋体" panose="02020400000000000000" pitchFamily="18" charset="-122"/>
              </a:rPr>
              <a:t>小时，并制定了学习计划表。</a:t>
            </a:r>
          </a:p>
          <a:p>
            <a:pPr marL="0" indent="0" rtl="0">
              <a:buNone/>
            </a:pPr>
            <a:r>
              <a:rPr lang="zh-CN" altLang="en-US" sz="1600" dirty="0">
                <a:latin typeface="思源宋体" panose="02020400000000000000" pitchFamily="18" charset="-122"/>
                <a:ea typeface="思源宋体" panose="02020400000000000000" pitchFamily="18" charset="-122"/>
              </a:rPr>
              <a:t>反面案例：</a:t>
            </a:r>
          </a:p>
          <a:p>
            <a:pPr marL="0" indent="0" rtl="0">
              <a:buNone/>
            </a:pPr>
            <a:r>
              <a:rPr lang="zh-CN" altLang="en-US" sz="1600" dirty="0">
                <a:latin typeface="思源宋体" panose="02020400000000000000" pitchFamily="18" charset="-122"/>
                <a:ea typeface="思源宋体" panose="02020400000000000000" pitchFamily="18" charset="-122"/>
              </a:rPr>
              <a:t>家长</a:t>
            </a:r>
            <a:r>
              <a:rPr lang="en-US" altLang="zh-CN" sz="1600" dirty="0">
                <a:latin typeface="思源宋体" panose="02020400000000000000" pitchFamily="18" charset="-122"/>
                <a:ea typeface="思源宋体" panose="02020400000000000000" pitchFamily="18" charset="-122"/>
              </a:rPr>
              <a:t>A</a:t>
            </a:r>
            <a:r>
              <a:rPr lang="zh-CN" altLang="en-US" sz="1600" dirty="0">
                <a:latin typeface="思源宋体" panose="02020400000000000000" pitchFamily="18" charset="-122"/>
                <a:ea typeface="思源宋体" panose="02020400000000000000" pitchFamily="18" charset="-122"/>
              </a:rPr>
              <a:t>：“整天就知道打游戏，成绩这么差！” ⇒ 学生抵触情绪加剧，游戏时间增加。</a:t>
            </a:r>
          </a:p>
          <a:p>
            <a:pPr marL="0" indent="0" rtl="0">
              <a:buNone/>
            </a:pPr>
            <a:r>
              <a:rPr lang="zh-CN" altLang="en-US" sz="1600" dirty="0">
                <a:latin typeface="思源宋体" panose="02020400000000000000" pitchFamily="18" charset="-122"/>
                <a:ea typeface="思源宋体" panose="02020400000000000000" pitchFamily="18" charset="-122"/>
              </a:rPr>
              <a:t>家长</a:t>
            </a:r>
            <a:r>
              <a:rPr lang="en-US" altLang="zh-CN" sz="1600" dirty="0">
                <a:latin typeface="思源宋体" panose="02020400000000000000" pitchFamily="18" charset="-122"/>
                <a:ea typeface="思源宋体" panose="02020400000000000000" pitchFamily="18" charset="-122"/>
              </a:rPr>
              <a:t>B</a:t>
            </a:r>
            <a:r>
              <a:rPr lang="zh-CN" altLang="en-US" sz="1600" dirty="0">
                <a:latin typeface="思源宋体" panose="02020400000000000000" pitchFamily="18" charset="-122"/>
                <a:ea typeface="思源宋体" panose="02020400000000000000" pitchFamily="18" charset="-122"/>
              </a:rPr>
              <a:t>：“最近作业完成得很及时！如果能提前到晚饭前做完，就有更多时间休息了。我相信你能安排好时间！” ⇒ 学生主动调整作息。</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009415FF-416C-4CD0-26CF-6AC06B06F0EE}"/>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家长如何成为习惯养成的“脚手架”？</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EE286D25-1479-AD2E-0B97-CA588959E37A}"/>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16</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76E8489F-0A9C-E33E-E902-38F1DAB7E9DC}"/>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133DD14E-32F0-7BBF-E703-F69ED80923D0}"/>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Tree>
    <p:extLst>
      <p:ext uri="{BB962C8B-B14F-4D97-AF65-F5344CB8AC3E}">
        <p14:creationId xmlns:p14="http://schemas.microsoft.com/office/powerpoint/2010/main" val="24124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020C-B49D-C9F8-5EAE-FBA8B6F80613}"/>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80A7D63E-F58E-1822-8151-108DFF0363D4}"/>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4-2</a:t>
            </a:r>
            <a:r>
              <a:rPr lang="zh-CN" altLang="en-US" sz="2800" dirty="0">
                <a:latin typeface="思源宋体" panose="02020400000000000000" pitchFamily="18" charset="-122"/>
                <a:ea typeface="思源宋体" panose="02020400000000000000" pitchFamily="18" charset="-122"/>
              </a:rPr>
              <a:t>：班级“习惯盲盒”挑战</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EC9083EB-8C71-3AB2-58DB-F31E5FCD8E9E}"/>
              </a:ext>
            </a:extLst>
          </p:cNvPr>
          <p:cNvSpPr>
            <a:spLocks noGrp="1"/>
          </p:cNvSpPr>
          <p:nvPr>
            <p:ph sz="quarter" idx="13"/>
          </p:nvPr>
        </p:nvSpPr>
        <p:spPr>
          <a:xfrm>
            <a:off x="518024" y="2345566"/>
            <a:ext cx="10980916" cy="4512434"/>
          </a:xfrm>
        </p:spPr>
        <p:txBody>
          <a:bodyPr rtlCol="0">
            <a:noAutofit/>
          </a:bodyPr>
          <a:lstStyle/>
          <a:p>
            <a:pPr marL="0" indent="0" rtl="0">
              <a:buNone/>
            </a:pPr>
            <a:r>
              <a:rPr lang="zh-CN" altLang="en-US" sz="1800" dirty="0">
                <a:latin typeface="思源宋体" panose="02020400000000000000" pitchFamily="18" charset="-122"/>
                <a:ea typeface="思源宋体" panose="02020400000000000000" pitchFamily="18" charset="-122"/>
              </a:rPr>
              <a:t>“习惯盲盒”是一种通过随机任务激发班级凝聚力的机制。每周一由某班级成员抽取盲盒任务，如“全天零抱怨”“课间抬头走路”，全班共同完成挑战后可解锁“神秘奖励”（如减少周末作业或集体观影）。这一设计融合了行为学的随机奖励原理与群体监督效应。</a:t>
            </a:r>
          </a:p>
          <a:p>
            <a:pPr marL="0" indent="0" rtl="0">
              <a:buNone/>
            </a:pPr>
            <a:r>
              <a:rPr lang="zh-CN" altLang="en-US" sz="1800" dirty="0">
                <a:latin typeface="思源宋体" panose="02020400000000000000" pitchFamily="18" charset="-122"/>
                <a:ea typeface="思源宋体" panose="02020400000000000000" pitchFamily="18" charset="-122"/>
              </a:rPr>
              <a:t>某试点班级实施该机制后，数据显示：</a:t>
            </a:r>
          </a:p>
          <a:p>
            <a:pPr marL="0" indent="0" rtl="0">
              <a:buNone/>
            </a:pPr>
            <a:r>
              <a:rPr lang="zh-CN" altLang="en-US" sz="1800" dirty="0">
                <a:latin typeface="思源宋体" panose="02020400000000000000" pitchFamily="18" charset="-122"/>
                <a:ea typeface="思源宋体" panose="02020400000000000000" pitchFamily="18" charset="-122"/>
              </a:rPr>
              <a:t>迟到率下降</a:t>
            </a:r>
            <a:r>
              <a:rPr lang="en-US" altLang="zh-CN" sz="1800" dirty="0">
                <a:latin typeface="思源宋体" panose="02020400000000000000" pitchFamily="18" charset="-122"/>
                <a:ea typeface="思源宋体" panose="02020400000000000000" pitchFamily="18" charset="-122"/>
              </a:rPr>
              <a:t>52%</a:t>
            </a:r>
            <a:r>
              <a:rPr lang="zh-CN" altLang="en-US" sz="1800" dirty="0">
                <a:latin typeface="思源宋体" panose="02020400000000000000" pitchFamily="18" charset="-122"/>
                <a:ea typeface="思源宋体" panose="02020400000000000000" pitchFamily="18" charset="-122"/>
              </a:rPr>
              <a:t>（原日均迟到</a:t>
            </a:r>
            <a:r>
              <a:rPr lang="en-US" altLang="zh-CN" sz="1800" dirty="0">
                <a:latin typeface="思源宋体" panose="02020400000000000000" pitchFamily="18" charset="-122"/>
                <a:ea typeface="思源宋体" panose="02020400000000000000" pitchFamily="18" charset="-122"/>
              </a:rPr>
              <a:t>5</a:t>
            </a:r>
            <a:r>
              <a:rPr lang="zh-CN" altLang="en-US" sz="1800" dirty="0">
                <a:latin typeface="思源宋体" panose="02020400000000000000" pitchFamily="18" charset="-122"/>
                <a:ea typeface="思源宋体" panose="02020400000000000000" pitchFamily="18" charset="-122"/>
              </a:rPr>
              <a:t>人次降至</a:t>
            </a:r>
            <a:r>
              <a:rPr lang="en-US" altLang="zh-CN" sz="1800" dirty="0">
                <a:latin typeface="思源宋体" panose="02020400000000000000" pitchFamily="18" charset="-122"/>
                <a:ea typeface="思源宋体" panose="02020400000000000000" pitchFamily="18" charset="-122"/>
              </a:rPr>
              <a:t>2</a:t>
            </a:r>
            <a:r>
              <a:rPr lang="zh-CN" altLang="en-US" sz="1800" dirty="0">
                <a:latin typeface="思源宋体" panose="02020400000000000000" pitchFamily="18" charset="-122"/>
                <a:ea typeface="思源宋体" panose="02020400000000000000" pitchFamily="18" charset="-122"/>
              </a:rPr>
              <a:t>人次）。</a:t>
            </a:r>
          </a:p>
          <a:p>
            <a:pPr marL="0" indent="0" rtl="0">
              <a:buNone/>
            </a:pPr>
            <a:r>
              <a:rPr lang="zh-CN" altLang="en-US" sz="1800" dirty="0">
                <a:latin typeface="思源宋体" panose="02020400000000000000" pitchFamily="18" charset="-122"/>
                <a:ea typeface="思源宋体" panose="02020400000000000000" pitchFamily="18" charset="-122"/>
              </a:rPr>
              <a:t>课堂专注度提升</a:t>
            </a:r>
            <a:r>
              <a:rPr lang="en-US" altLang="zh-CN" sz="1800" dirty="0">
                <a:latin typeface="思源宋体" panose="02020400000000000000" pitchFamily="18" charset="-122"/>
                <a:ea typeface="思源宋体" panose="02020400000000000000" pitchFamily="18" charset="-122"/>
              </a:rPr>
              <a:t>41%</a:t>
            </a:r>
            <a:r>
              <a:rPr lang="zh-CN" altLang="en-US" sz="1800" dirty="0">
                <a:latin typeface="思源宋体" panose="02020400000000000000" pitchFamily="18" charset="-122"/>
                <a:ea typeface="思源宋体" panose="02020400000000000000" pitchFamily="18" charset="-122"/>
              </a:rPr>
              <a:t>（教师评分从</a:t>
            </a:r>
            <a:r>
              <a:rPr lang="en-US" altLang="zh-CN" sz="1800" dirty="0">
                <a:latin typeface="思源宋体" panose="02020400000000000000" pitchFamily="18" charset="-122"/>
                <a:ea typeface="思源宋体" panose="02020400000000000000" pitchFamily="18" charset="-122"/>
              </a:rPr>
              <a:t>6.5</a:t>
            </a:r>
            <a:r>
              <a:rPr lang="zh-CN" altLang="en-US" sz="1800" dirty="0">
                <a:latin typeface="思源宋体" panose="02020400000000000000" pitchFamily="18" charset="-122"/>
                <a:ea typeface="思源宋体" panose="02020400000000000000" pitchFamily="18" charset="-122"/>
              </a:rPr>
              <a:t>分升至</a:t>
            </a:r>
            <a:r>
              <a:rPr lang="en-US" altLang="zh-CN" sz="1800" dirty="0">
                <a:latin typeface="思源宋体" panose="02020400000000000000" pitchFamily="18" charset="-122"/>
                <a:ea typeface="思源宋体" panose="02020400000000000000" pitchFamily="18" charset="-122"/>
              </a:rPr>
              <a:t>9.2</a:t>
            </a:r>
            <a:r>
              <a:rPr lang="zh-CN" altLang="en-US" sz="1800" dirty="0">
                <a:latin typeface="思源宋体" panose="02020400000000000000" pitchFamily="18" charset="-122"/>
                <a:ea typeface="思源宋体" panose="02020400000000000000" pitchFamily="18" charset="-122"/>
              </a:rPr>
              <a:t>分）。</a:t>
            </a:r>
          </a:p>
          <a:p>
            <a:pPr marL="0" indent="0" rtl="0">
              <a:buNone/>
            </a:pPr>
            <a:r>
              <a:rPr lang="zh-CN" altLang="en-US" sz="1800" dirty="0">
                <a:latin typeface="思源宋体" panose="02020400000000000000" pitchFamily="18" charset="-122"/>
                <a:ea typeface="思源宋体" panose="02020400000000000000" pitchFamily="18" charset="-122"/>
              </a:rPr>
              <a:t>学生互助行为增加</a:t>
            </a:r>
            <a:r>
              <a:rPr lang="en-US" altLang="zh-CN" sz="1800" dirty="0">
                <a:latin typeface="思源宋体" panose="02020400000000000000" pitchFamily="18" charset="-122"/>
                <a:ea typeface="思源宋体" panose="02020400000000000000" pitchFamily="18" charset="-122"/>
              </a:rPr>
              <a:t>70%</a:t>
            </a:r>
            <a:r>
              <a:rPr lang="zh-CN" altLang="en-US" sz="1800" dirty="0">
                <a:latin typeface="思源宋体" panose="02020400000000000000" pitchFamily="18" charset="-122"/>
                <a:ea typeface="思源宋体" panose="02020400000000000000" pitchFamily="18" charset="-122"/>
              </a:rPr>
              <a:t>，形成正向班级文化。</a:t>
            </a:r>
          </a:p>
          <a:p>
            <a:pPr marL="0" indent="0" rtl="0">
              <a:buNone/>
            </a:pPr>
            <a:r>
              <a:rPr lang="zh-CN" altLang="en-US" sz="1800" dirty="0">
                <a:latin typeface="思源宋体" panose="02020400000000000000" pitchFamily="18" charset="-122"/>
                <a:ea typeface="思源宋体" panose="02020400000000000000" pitchFamily="18" charset="-122"/>
              </a:rPr>
              <a:t>成功逻辑：</a:t>
            </a:r>
          </a:p>
          <a:p>
            <a:pPr marL="0" indent="0" rtl="0">
              <a:buNone/>
            </a:pPr>
            <a:r>
              <a:rPr lang="zh-CN" altLang="en-US" sz="1800" dirty="0">
                <a:latin typeface="思源宋体" panose="02020400000000000000" pitchFamily="18" charset="-122"/>
                <a:ea typeface="思源宋体" panose="02020400000000000000" pitchFamily="18" charset="-122"/>
              </a:rPr>
              <a:t>随机奖励：未知任务与奖励激活多巴胺分泌，增强参与动机。</a:t>
            </a:r>
          </a:p>
          <a:p>
            <a:pPr marL="0" indent="0" rtl="0">
              <a:buNone/>
            </a:pPr>
            <a:r>
              <a:rPr lang="zh-CN" altLang="en-US" sz="1800" dirty="0">
                <a:latin typeface="思源宋体" panose="02020400000000000000" pitchFamily="18" charset="-122"/>
                <a:ea typeface="思源宋体" panose="02020400000000000000" pitchFamily="18" charset="-122"/>
              </a:rPr>
              <a:t>集体荣誉感：个人行为影响团队结果，触发责任感与同理心。</a:t>
            </a:r>
            <a:endParaRPr lang="en-US" altLang="zh-CN" sz="1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9F289C76-5C69-517B-9B3E-586B23180DB2}"/>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让集体力量点燃个人坚持</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FDC9D007-B824-FD8F-292D-97228811C733}"/>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17</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3752D851-61BC-1893-C1FA-5DEC0FBC6FD4}"/>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AFFB9391-3D97-1646-4A50-FA0F20E6CB8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Tree>
    <p:extLst>
      <p:ext uri="{BB962C8B-B14F-4D97-AF65-F5344CB8AC3E}">
        <p14:creationId xmlns:p14="http://schemas.microsoft.com/office/powerpoint/2010/main" val="371506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BAA58-0D5C-CB2A-52E6-FBFB15441239}"/>
            </a:ext>
          </a:extLst>
        </p:cNvPr>
        <p:cNvGrpSpPr/>
        <p:nvPr/>
      </p:nvGrpSpPr>
      <p:grpSpPr>
        <a:xfrm>
          <a:off x="0" y="0"/>
          <a:ext cx="0" cy="0"/>
          <a:chOff x="0" y="0"/>
          <a:chExt cx="0" cy="0"/>
        </a:xfrm>
      </p:grpSpPr>
      <p:sp>
        <p:nvSpPr>
          <p:cNvPr id="14" name="文本占位符 13">
            <a:extLst>
              <a:ext uri="{FF2B5EF4-FFF2-40B4-BE49-F238E27FC236}">
                <a16:creationId xmlns:a16="http://schemas.microsoft.com/office/drawing/2014/main" id="{F6C1DC13-7C16-FD1C-8A00-F15B1B98F940}"/>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15" name="文本占位符 14">
            <a:extLst>
              <a:ext uri="{FF2B5EF4-FFF2-40B4-BE49-F238E27FC236}">
                <a16:creationId xmlns:a16="http://schemas.microsoft.com/office/drawing/2014/main" id="{AB90BFA4-1E07-468A-C0DA-ED9CDA13041F}"/>
              </a:ext>
              <a:ext uri="{C183D7F6-B498-43B3-948B-1728B52AA6E4}">
                <adec:decorative xmlns:adec="http://schemas.microsoft.com/office/drawing/2017/decorative" val="1"/>
              </a:ext>
            </a:extLst>
          </p:cNvPr>
          <p:cNvSpPr>
            <a:spLocks noGrp="1"/>
          </p:cNvSpPr>
          <p:nvPr>
            <p:ph type="body" sz="quarter" idx="22"/>
          </p:nvPr>
        </p:nvSpPr>
        <p:spPr/>
        <p:txBody>
          <a:bodyPr rtlCol="0">
            <a:normAutofit/>
          </a:bodyPr>
          <a:lstStyle/>
          <a:p>
            <a:pPr rtl="0"/>
            <a:endParaRPr lang="zh-CN" altLang="en-US" sz="3200" dirty="0"/>
          </a:p>
        </p:txBody>
      </p:sp>
      <p:sp>
        <p:nvSpPr>
          <p:cNvPr id="13" name="标题 12">
            <a:extLst>
              <a:ext uri="{FF2B5EF4-FFF2-40B4-BE49-F238E27FC236}">
                <a16:creationId xmlns:a16="http://schemas.microsoft.com/office/drawing/2014/main" id="{BE8CD8F2-4E15-734D-B380-A9D1F18A7C2C}"/>
              </a:ext>
            </a:extLst>
          </p:cNvPr>
          <p:cNvSpPr>
            <a:spLocks noGrp="1"/>
          </p:cNvSpPr>
          <p:nvPr>
            <p:ph type="title"/>
          </p:nvPr>
        </p:nvSpPr>
        <p:spPr>
          <a:xfrm>
            <a:off x="983432" y="2808344"/>
            <a:ext cx="9963150" cy="1241312"/>
          </a:xfrm>
        </p:spPr>
        <p:txBody>
          <a:bodyPr rtlCol="0">
            <a:noAutofit/>
          </a:bodyPr>
          <a:lstStyle/>
          <a:p>
            <a:r>
              <a:rPr lang="zh-CN" altLang="en-US" sz="4000" b="1" dirty="0">
                <a:solidFill>
                  <a:srgbClr val="F8FAFF"/>
                </a:solidFill>
                <a:latin typeface="Inter"/>
              </a:rPr>
              <a:t>附加篇：</a:t>
            </a:r>
            <a:r>
              <a:rPr lang="zh-CN" altLang="en-US" sz="4000" b="1" i="0" dirty="0">
                <a:solidFill>
                  <a:srgbClr val="F8FAFF"/>
                </a:solidFill>
                <a:effectLst/>
                <a:latin typeface="Inter"/>
              </a:rPr>
              <a:t>规律习惯养成示例</a:t>
            </a:r>
          </a:p>
        </p:txBody>
      </p:sp>
      <p:sp>
        <p:nvSpPr>
          <p:cNvPr id="16" name="文本占位符 15">
            <a:extLst>
              <a:ext uri="{FF2B5EF4-FFF2-40B4-BE49-F238E27FC236}">
                <a16:creationId xmlns:a16="http://schemas.microsoft.com/office/drawing/2014/main" id="{C8CF1986-BD45-CDC0-9B89-A499A8E8713B}"/>
              </a:ext>
              <a:ext uri="{C183D7F6-B498-43B3-948B-1728B52AA6E4}">
                <adec:decorative xmlns:adec="http://schemas.microsoft.com/office/drawing/2017/decorative" val="1"/>
              </a:ext>
            </a:extLst>
          </p:cNvPr>
          <p:cNvSpPr>
            <a:spLocks noGrp="1"/>
          </p:cNvSpPr>
          <p:nvPr>
            <p:ph type="body" sz="quarter" idx="23"/>
          </p:nvPr>
        </p:nvSpPr>
        <p:spPr/>
        <p:txBody>
          <a:bodyPr rtlCol="0"/>
          <a:lstStyle/>
          <a:p>
            <a:pPr rtl="0"/>
            <a:endParaRPr lang="zh-CN" altLang="en-US">
              <a:ea typeface="Microsoft YaHei UI" panose="020B0503020204020204" pitchFamily="34" charset="-122"/>
            </a:endParaRPr>
          </a:p>
        </p:txBody>
      </p:sp>
    </p:spTree>
    <p:extLst>
      <p:ext uri="{BB962C8B-B14F-4D97-AF65-F5344CB8AC3E}">
        <p14:creationId xmlns:p14="http://schemas.microsoft.com/office/powerpoint/2010/main" val="403807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形 7">
            <a:extLst>
              <a:ext uri="{FF2B5EF4-FFF2-40B4-BE49-F238E27FC236}">
                <a16:creationId xmlns:a16="http://schemas.microsoft.com/office/drawing/2014/main" id="{152902DB-60A1-4BBC-BD80-ABD51351CC53}"/>
              </a:ext>
              <a:ext uri="{C183D7F6-B498-43B3-948B-1728B52AA6E4}">
                <adec:decorative xmlns:adec="http://schemas.microsoft.com/office/drawing/2017/decorative" val="1"/>
              </a:ext>
            </a:extLst>
          </p:cNvPr>
          <p:cNvSpPr/>
          <p:nvPr/>
        </p:nvSpPr>
        <p:spPr>
          <a:xfrm>
            <a:off x="8204200" y="2590800"/>
            <a:ext cx="2209800" cy="2209800"/>
          </a:xfrm>
          <a:prstGeom prst="ellipse">
            <a:avLst/>
          </a:prstGeom>
          <a:solidFill>
            <a:schemeClr val="bg1"/>
          </a:solidFill>
          <a:ln>
            <a:noFill/>
          </a:ln>
          <a:effectLst>
            <a:innerShdw blurRad="266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sp>
        <p:nvSpPr>
          <p:cNvPr id="4" name="标题 3">
            <a:extLst>
              <a:ext uri="{FF2B5EF4-FFF2-40B4-BE49-F238E27FC236}">
                <a16:creationId xmlns:a16="http://schemas.microsoft.com/office/drawing/2014/main" id="{C8287F1B-3E25-4481-B199-24E6AD18DCEE}"/>
              </a:ext>
            </a:extLst>
          </p:cNvPr>
          <p:cNvSpPr>
            <a:spLocks noGrp="1"/>
          </p:cNvSpPr>
          <p:nvPr>
            <p:ph type="title"/>
          </p:nvPr>
        </p:nvSpPr>
        <p:spPr>
          <a:xfrm>
            <a:off x="548640" y="990600"/>
            <a:ext cx="10805160" cy="707886"/>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中考即将到来，我们应如何分配时间？</a:t>
            </a:r>
          </a:p>
        </p:txBody>
      </p:sp>
      <p:sp>
        <p:nvSpPr>
          <p:cNvPr id="3" name="灯片编号占位符 2">
            <a:extLst>
              <a:ext uri="{FF2B5EF4-FFF2-40B4-BE49-F238E27FC236}">
                <a16:creationId xmlns:a16="http://schemas.microsoft.com/office/drawing/2014/main" id="{101D4ADB-79CE-478E-8FBE-53E59DEC969A}"/>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19</a:t>
            </a:fld>
            <a:endParaRPr lang="zh-CN" altLang="en-US" dirty="0">
              <a:ea typeface="Microsoft YaHei UI" panose="020B0503020204020204" pitchFamily="34" charset="-122"/>
            </a:endParaRPr>
          </a:p>
        </p:txBody>
      </p:sp>
      <p:sp>
        <p:nvSpPr>
          <p:cNvPr id="5" name="文本占位符 119">
            <a:extLst>
              <a:ext uri="{FF2B5EF4-FFF2-40B4-BE49-F238E27FC236}">
                <a16:creationId xmlns:a16="http://schemas.microsoft.com/office/drawing/2014/main" id="{A8F5C4E3-6105-466B-A340-80D73DB227A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dirty="0">
              <a:latin typeface="Microsoft YaHei UI" panose="020B0503020204020204" pitchFamily="34" charset="-122"/>
              <a:ea typeface="Microsoft YaHei UI" panose="020B0503020204020204" pitchFamily="34" charset="-122"/>
            </a:endParaRPr>
          </a:p>
        </p:txBody>
      </p:sp>
      <p:graphicFrame>
        <p:nvGraphicFramePr>
          <p:cNvPr id="7" name="图表 6" descr="图表">
            <a:extLst>
              <a:ext uri="{FF2B5EF4-FFF2-40B4-BE49-F238E27FC236}">
                <a16:creationId xmlns:a16="http://schemas.microsoft.com/office/drawing/2014/main" id="{423F99F7-105E-4F90-AEE5-0ABC1BA8E8B2}"/>
              </a:ext>
            </a:extLst>
          </p:cNvPr>
          <p:cNvGraphicFramePr/>
          <p:nvPr>
            <p:extLst>
              <p:ext uri="{D42A27DB-BD31-4B8C-83A1-F6EECF244321}">
                <p14:modId xmlns:p14="http://schemas.microsoft.com/office/powerpoint/2010/main" val="2431962957"/>
              </p:ext>
            </p:extLst>
          </p:nvPr>
        </p:nvGraphicFramePr>
        <p:xfrm>
          <a:off x="7543800" y="2133600"/>
          <a:ext cx="3530600" cy="3471333"/>
        </p:xfrm>
        <a:graphic>
          <a:graphicData uri="http://schemas.openxmlformats.org/drawingml/2006/chart">
            <c:chart xmlns:c="http://schemas.openxmlformats.org/drawingml/2006/chart" xmlns:r="http://schemas.openxmlformats.org/officeDocument/2006/relationships" r:id="rId5"/>
          </a:graphicData>
        </a:graphic>
      </p:graphicFrame>
      <p:pic>
        <p:nvPicPr>
          <p:cNvPr id="10" name="图形 9" descr="时钟 纯色填充">
            <a:extLst>
              <a:ext uri="{FF2B5EF4-FFF2-40B4-BE49-F238E27FC236}">
                <a16:creationId xmlns:a16="http://schemas.microsoft.com/office/drawing/2014/main" id="{36D8B7C8-55F2-49D9-A8C1-5754C2A7D9F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51900" y="3238500"/>
            <a:ext cx="914400" cy="914400"/>
          </a:xfrm>
          <a:prstGeom prst="rect">
            <a:avLst/>
          </a:prstGeom>
        </p:spPr>
      </p:pic>
      <p:sp>
        <p:nvSpPr>
          <p:cNvPr id="9" name="内容占位符 12">
            <a:extLst>
              <a:ext uri="{FF2B5EF4-FFF2-40B4-BE49-F238E27FC236}">
                <a16:creationId xmlns:a16="http://schemas.microsoft.com/office/drawing/2014/main" id="{5F307770-38D8-49CA-BFD0-64F78C89348C}"/>
              </a:ext>
            </a:extLst>
          </p:cNvPr>
          <p:cNvSpPr txBox="1">
            <a:spLocks/>
          </p:cNvSpPr>
          <p:nvPr/>
        </p:nvSpPr>
        <p:spPr>
          <a:xfrm>
            <a:off x="548641" y="2667000"/>
            <a:ext cx="3261359" cy="2819400"/>
          </a:xfrm>
          <a:prstGeom prst="rect">
            <a:avLst/>
          </a:prstGeom>
        </p:spPr>
        <p:txBody>
          <a:bodyPr rtlCol="0"/>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zh-CN" altLang="en-US" dirty="0">
                <a:latin typeface="思源宋体" panose="02020400000000000000" pitchFamily="18" charset="-122"/>
                <a:ea typeface="思源宋体" panose="02020400000000000000" pitchFamily="18" charset="-122"/>
              </a:rPr>
              <a:t>　　作为九年级学生，把重心放在学习上是必要的。同时，放松身心也是必不可少的调剂品。二者缺一不可。我是这样分配时间的。</a:t>
            </a:r>
          </a:p>
        </p:txBody>
      </p:sp>
      <p:pic>
        <p:nvPicPr>
          <p:cNvPr id="2" name="月並みに輝け">
            <a:hlinkClick r:id="" action="ppaction://media"/>
            <a:extLst>
              <a:ext uri="{FF2B5EF4-FFF2-40B4-BE49-F238E27FC236}">
                <a16:creationId xmlns:a16="http://schemas.microsoft.com/office/drawing/2014/main" id="{FE6976E8-CEE5-47C3-F4D3-F39576CD2B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9454" y="5562600"/>
            <a:ext cx="609600" cy="609600"/>
          </a:xfrm>
          <a:prstGeom prst="rect">
            <a:avLst/>
          </a:prstGeom>
        </p:spPr>
      </p:pic>
      <p:sp>
        <p:nvSpPr>
          <p:cNvPr id="6" name="文本框 5">
            <a:extLst>
              <a:ext uri="{FF2B5EF4-FFF2-40B4-BE49-F238E27FC236}">
                <a16:creationId xmlns:a16="http://schemas.microsoft.com/office/drawing/2014/main" id="{9F47DA6F-7835-C5B6-854B-124705F3404C}"/>
              </a:ext>
            </a:extLst>
          </p:cNvPr>
          <p:cNvSpPr txBox="1"/>
          <p:nvPr/>
        </p:nvSpPr>
        <p:spPr>
          <a:xfrm>
            <a:off x="1249054" y="5684758"/>
            <a:ext cx="3937296" cy="369332"/>
          </a:xfrm>
          <a:prstGeom prst="rect">
            <a:avLst/>
          </a:prstGeom>
          <a:noFill/>
        </p:spPr>
        <p:txBody>
          <a:bodyPr wrap="none" rtlCol="0">
            <a:spAutoFit/>
          </a:bodyPr>
          <a:lstStyle/>
          <a:p>
            <a:r>
              <a:rPr lang="zh-CN" altLang="en-US" dirty="0">
                <a:latin typeface="思源宋体" panose="02020400000000000000" pitchFamily="18" charset="-122"/>
                <a:ea typeface="思源宋体" panose="02020400000000000000" pitchFamily="18" charset="-122"/>
              </a:rPr>
              <a:t>音乐：</a:t>
            </a:r>
            <a:r>
              <a:rPr lang="ja-JP" altLang="en-US" dirty="0">
                <a:latin typeface="Yu Mincho" panose="02020400000000000000" pitchFamily="18" charset="-128"/>
                <a:ea typeface="Yu Mincho" panose="02020400000000000000" pitchFamily="18" charset="-128"/>
              </a:rPr>
              <a:t>月並みに輝け </a:t>
            </a:r>
            <a:r>
              <a:rPr lang="en-US" altLang="zh-CN" dirty="0">
                <a:latin typeface="Yu Mincho" panose="02020400000000000000" pitchFamily="18" charset="-128"/>
                <a:ea typeface="Yu Mincho" panose="02020400000000000000" pitchFamily="18" charset="-128"/>
              </a:rPr>
              <a:t>——</a:t>
            </a:r>
            <a:r>
              <a:rPr lang="ja-JP" altLang="en-US" dirty="0">
                <a:latin typeface="Yu Mincho" panose="02020400000000000000" pitchFamily="18" charset="-128"/>
                <a:ea typeface="Yu Mincho" panose="02020400000000000000" pitchFamily="18" charset="-128"/>
              </a:rPr>
              <a:t>結束バンド</a:t>
            </a:r>
            <a:endParaRPr lang="zh-CN" altLang="en-US" dirty="0">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250073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94C582A2-A406-4C9B-A3DA-BA4EECAB37AC}"/>
              </a:ext>
            </a:extLst>
          </p:cNvPr>
          <p:cNvSpPr>
            <a:spLocks noGrp="1"/>
          </p:cNvSpPr>
          <p:nvPr>
            <p:ph type="title"/>
          </p:nvPr>
        </p:nvSpPr>
        <p:spPr>
          <a:xfrm>
            <a:off x="548640" y="826300"/>
            <a:ext cx="10805160" cy="1276953"/>
          </a:xfrm>
        </p:spPr>
        <p:txBody>
          <a:bodyPr rtlCol="0">
            <a:normAutofit/>
          </a:bodyPr>
          <a:lstStyle/>
          <a:p>
            <a:pPr rtl="0"/>
            <a:r>
              <a:rPr lang="zh-CN" altLang="en-US" sz="2800" dirty="0">
                <a:ea typeface="Microsoft YaHei UI" panose="020B0503020204020204" pitchFamily="34" charset="-122"/>
              </a:rPr>
              <a:t>目录</a:t>
            </a:r>
          </a:p>
        </p:txBody>
      </p:sp>
      <p:sp>
        <p:nvSpPr>
          <p:cNvPr id="13" name="内容占位符 12">
            <a:extLst>
              <a:ext uri="{FF2B5EF4-FFF2-40B4-BE49-F238E27FC236}">
                <a16:creationId xmlns:a16="http://schemas.microsoft.com/office/drawing/2014/main" id="{556610ED-3E2D-4E6A-ABD0-150F203E6B46}"/>
              </a:ext>
            </a:extLst>
          </p:cNvPr>
          <p:cNvSpPr>
            <a:spLocks noGrp="1"/>
          </p:cNvSpPr>
          <p:nvPr>
            <p:ph sz="quarter" idx="13"/>
          </p:nvPr>
        </p:nvSpPr>
        <p:spPr>
          <a:xfrm>
            <a:off x="8182497" y="773404"/>
            <a:ext cx="4312844" cy="914490"/>
          </a:xfrm>
        </p:spPr>
        <p:txBody>
          <a:bodyPr rtlCol="0"/>
          <a:lstStyle/>
          <a:p>
            <a:r>
              <a:rPr lang="zh-CN" altLang="en-US" sz="2000" b="1" dirty="0">
                <a:solidFill>
                  <a:schemeClr val="tx2"/>
                </a:solidFill>
              </a:rPr>
              <a:t>习惯的神经科学与心理学机制</a:t>
            </a:r>
          </a:p>
        </p:txBody>
      </p:sp>
      <p:sp>
        <p:nvSpPr>
          <p:cNvPr id="24" name="文本占位符 23">
            <a:extLst>
              <a:ext uri="{FF2B5EF4-FFF2-40B4-BE49-F238E27FC236}">
                <a16:creationId xmlns:a16="http://schemas.microsoft.com/office/drawing/2014/main" id="{2BE63BA8-EAF4-4B88-8D23-BEF6AA60CC23}"/>
              </a:ext>
            </a:extLst>
          </p:cNvPr>
          <p:cNvSpPr>
            <a:spLocks noGrp="1"/>
          </p:cNvSpPr>
          <p:nvPr>
            <p:ph type="body" sz="quarter" idx="16"/>
          </p:nvPr>
        </p:nvSpPr>
        <p:spPr>
          <a:xfrm>
            <a:off x="1703512" y="1018283"/>
            <a:ext cx="4937760" cy="424732"/>
          </a:xfrm>
        </p:spPr>
        <p:txBody>
          <a:bodyPr rtlCol="0"/>
          <a:lstStyle/>
          <a:p>
            <a:pPr rtl="0"/>
            <a:r>
              <a:rPr lang="en-US" altLang="zh-CN" dirty="0">
                <a:ea typeface="Microsoft YaHei UI" panose="020B0503020204020204" pitchFamily="34" charset="-122"/>
              </a:rPr>
              <a:t>1. </a:t>
            </a:r>
            <a:r>
              <a:rPr lang="zh-CN" altLang="en-US" dirty="0">
                <a:ea typeface="Microsoft YaHei UI" panose="020B0503020204020204" pitchFamily="34" charset="-122"/>
              </a:rPr>
              <a:t>理论篇</a:t>
            </a:r>
          </a:p>
        </p:txBody>
      </p:sp>
      <p:sp>
        <p:nvSpPr>
          <p:cNvPr id="23" name="内容占位符 22">
            <a:extLst>
              <a:ext uri="{FF2B5EF4-FFF2-40B4-BE49-F238E27FC236}">
                <a16:creationId xmlns:a16="http://schemas.microsoft.com/office/drawing/2014/main" id="{2F8BDB9A-6E49-4052-924A-83FDD2B0A487}"/>
              </a:ext>
            </a:extLst>
          </p:cNvPr>
          <p:cNvSpPr>
            <a:spLocks noGrp="1"/>
          </p:cNvSpPr>
          <p:nvPr>
            <p:ph sz="quarter" idx="22"/>
          </p:nvPr>
        </p:nvSpPr>
        <p:spPr>
          <a:xfrm>
            <a:off x="6484299" y="3081998"/>
            <a:ext cx="5392925" cy="914490"/>
          </a:xfrm>
        </p:spPr>
        <p:txBody>
          <a:bodyPr rtlCol="0"/>
          <a:lstStyle/>
          <a:p>
            <a:pPr rtl="0"/>
            <a:r>
              <a:rPr lang="zh-CN" altLang="en-US" sz="2000" b="1" dirty="0">
                <a:solidFill>
                  <a:schemeClr val="tx2"/>
                </a:solidFill>
              </a:rPr>
              <a:t>从“知道”到“做到”的科学路径</a:t>
            </a:r>
          </a:p>
        </p:txBody>
      </p:sp>
      <p:sp>
        <p:nvSpPr>
          <p:cNvPr id="25" name="文本占位符 24">
            <a:extLst>
              <a:ext uri="{FF2B5EF4-FFF2-40B4-BE49-F238E27FC236}">
                <a16:creationId xmlns:a16="http://schemas.microsoft.com/office/drawing/2014/main" id="{34818BA8-E954-4497-B8B9-B67D92F6032D}"/>
              </a:ext>
            </a:extLst>
          </p:cNvPr>
          <p:cNvSpPr>
            <a:spLocks noGrp="1"/>
          </p:cNvSpPr>
          <p:nvPr>
            <p:ph type="body" sz="quarter" idx="23"/>
          </p:nvPr>
        </p:nvSpPr>
        <p:spPr>
          <a:xfrm>
            <a:off x="1703512" y="2056797"/>
            <a:ext cx="4023360" cy="424732"/>
          </a:xfrm>
        </p:spPr>
        <p:txBody>
          <a:bodyPr rtlCol="0"/>
          <a:lstStyle/>
          <a:p>
            <a:pPr rtl="0"/>
            <a:r>
              <a:rPr lang="en-US" altLang="zh-CN" dirty="0">
                <a:ea typeface="Microsoft YaHei UI" panose="020B0503020204020204" pitchFamily="34" charset="-122"/>
              </a:rPr>
              <a:t>2. </a:t>
            </a:r>
            <a:r>
              <a:rPr lang="zh-CN" altLang="en-US" dirty="0">
                <a:ea typeface="Microsoft YaHei UI" panose="020B0503020204020204" pitchFamily="34" charset="-122"/>
              </a:rPr>
              <a:t>数据篇</a:t>
            </a:r>
          </a:p>
        </p:txBody>
      </p:sp>
      <p:pic>
        <p:nvPicPr>
          <p:cNvPr id="87" name="图片占位符 86">
            <a:extLst>
              <a:ext uri="{FF2B5EF4-FFF2-40B4-BE49-F238E27FC236}">
                <a16:creationId xmlns:a16="http://schemas.microsoft.com/office/drawing/2014/main" id="{BA712089-DDBF-4741-BA71-63A6F987EA72}"/>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3">
            <a:extLst>
              <a:ext uri="{96DAC541-7B7A-43D3-8B79-37D633B846F1}">
                <asvg:svgBlip xmlns:asvg="http://schemas.microsoft.com/office/drawing/2016/SVG/main" r:embed="rId4"/>
              </a:ext>
            </a:extLst>
          </a:blip>
          <a:srcRect l="-24968" t="-26383" r="-24968" b="-26383"/>
          <a:stretch/>
        </p:blipFill>
        <p:spPr>
          <a:xfrm>
            <a:off x="5937241" y="1722070"/>
            <a:ext cx="1094116" cy="1113108"/>
          </a:xfrm>
        </p:spPr>
      </p:pic>
      <p:sp>
        <p:nvSpPr>
          <p:cNvPr id="3" name="灯片编号占位符 2">
            <a:extLst>
              <a:ext uri="{FF2B5EF4-FFF2-40B4-BE49-F238E27FC236}">
                <a16:creationId xmlns:a16="http://schemas.microsoft.com/office/drawing/2014/main" id="{1B0F4F9B-7D29-4BED-87FB-3F3D1724712B}"/>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a:t>
            </a:fld>
            <a:endParaRPr lang="zh-CN" altLang="en-US">
              <a:ea typeface="Microsoft YaHei UI" panose="020B0503020204020204" pitchFamily="34" charset="-122"/>
            </a:endParaRPr>
          </a:p>
        </p:txBody>
      </p:sp>
      <p:sp>
        <p:nvSpPr>
          <p:cNvPr id="34" name="内容占位符 33">
            <a:extLst>
              <a:ext uri="{FF2B5EF4-FFF2-40B4-BE49-F238E27FC236}">
                <a16:creationId xmlns:a16="http://schemas.microsoft.com/office/drawing/2014/main" id="{38AA8C13-AFD3-4C46-AEA7-67BEBF73986D}"/>
              </a:ext>
            </a:extLst>
          </p:cNvPr>
          <p:cNvSpPr>
            <a:spLocks noGrp="1"/>
          </p:cNvSpPr>
          <p:nvPr>
            <p:ph sz="quarter" idx="25"/>
          </p:nvPr>
        </p:nvSpPr>
        <p:spPr>
          <a:xfrm>
            <a:off x="5519936" y="4335787"/>
            <a:ext cx="6514359" cy="914490"/>
          </a:xfrm>
        </p:spPr>
        <p:txBody>
          <a:bodyPr rtlCol="0"/>
          <a:lstStyle/>
          <a:p>
            <a:pPr rtl="0"/>
            <a:r>
              <a:rPr lang="zh-CN" altLang="en-US" sz="2000" b="1" dirty="0">
                <a:solidFill>
                  <a:schemeClr val="accent6"/>
                </a:solidFill>
              </a:rPr>
              <a:t>家庭、班级、自我三方联动</a:t>
            </a:r>
          </a:p>
        </p:txBody>
      </p:sp>
      <p:sp>
        <p:nvSpPr>
          <p:cNvPr id="4" name="文本占位符 3">
            <a:extLst>
              <a:ext uri="{FF2B5EF4-FFF2-40B4-BE49-F238E27FC236}">
                <a16:creationId xmlns:a16="http://schemas.microsoft.com/office/drawing/2014/main" id="{B9105FAE-96F0-43A6-B386-AAE4E62C6E85}"/>
              </a:ext>
            </a:extLst>
          </p:cNvPr>
          <p:cNvSpPr>
            <a:spLocks noGrp="1"/>
          </p:cNvSpPr>
          <p:nvPr>
            <p:ph type="body" sz="quarter" idx="26"/>
          </p:nvPr>
        </p:nvSpPr>
        <p:spPr>
          <a:xfrm>
            <a:off x="168229" y="5839717"/>
            <a:ext cx="2956560" cy="424732"/>
          </a:xfrm>
        </p:spPr>
        <p:txBody>
          <a:bodyPr rtlCol="0"/>
          <a:lstStyle/>
          <a:p>
            <a:pPr rtl="0"/>
            <a:r>
              <a:rPr lang="zh-CN" altLang="en-US" dirty="0">
                <a:ea typeface="Microsoft YaHei UI" panose="020B0503020204020204" pitchFamily="34" charset="-122"/>
              </a:rPr>
              <a:t>附加 案例篇</a:t>
            </a:r>
          </a:p>
        </p:txBody>
      </p:sp>
      <p:pic>
        <p:nvPicPr>
          <p:cNvPr id="89" name="图片占位符 88">
            <a:extLst>
              <a:ext uri="{FF2B5EF4-FFF2-40B4-BE49-F238E27FC236}">
                <a16:creationId xmlns:a16="http://schemas.microsoft.com/office/drawing/2014/main" id="{C8671B21-B5F4-4BFE-A90B-A16041BB7F3D}"/>
              </a:ext>
              <a:ext uri="{C183D7F6-B498-43B3-948B-1728B52AA6E4}">
                <adec:decorative xmlns:adec="http://schemas.microsoft.com/office/drawing/2017/decorative" val="1"/>
              </a:ext>
            </a:extLst>
          </p:cNvPr>
          <p:cNvPicPr>
            <a:picLocks noGrp="1" noChangeAspect="1"/>
          </p:cNvPicPr>
          <p:nvPr>
            <p:ph type="pic" sz="quarter" idx="27"/>
          </p:nvPr>
        </p:nvPicPr>
        <p:blipFill rotWithShape="1">
          <a:blip r:embed="rId5">
            <a:extLst>
              <a:ext uri="{96DAC541-7B7A-43D3-8B79-37D633B846F1}">
                <asvg:svgBlip xmlns:asvg="http://schemas.microsoft.com/office/drawing/2016/SVG/main" r:embed="rId6"/>
              </a:ext>
            </a:extLst>
          </a:blip>
          <a:srcRect l="-18093" t="-19179" r="-18093" b="-19179"/>
          <a:stretch/>
        </p:blipFill>
        <p:spPr>
          <a:xfrm>
            <a:off x="6888088" y="608962"/>
            <a:ext cx="1094116" cy="1113108"/>
          </a:xfrm>
        </p:spPr>
      </p:pic>
      <p:sp>
        <p:nvSpPr>
          <p:cNvPr id="29" name="文本占位符 119">
            <a:extLst>
              <a:ext uri="{FF2B5EF4-FFF2-40B4-BE49-F238E27FC236}">
                <a16:creationId xmlns:a16="http://schemas.microsoft.com/office/drawing/2014/main" id="{4DE3975B-F441-486B-9317-C176CC96BC6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cxnSp>
        <p:nvCxnSpPr>
          <p:cNvPr id="38" name="直接连接符​​(S) 37">
            <a:extLst>
              <a:ext uri="{FF2B5EF4-FFF2-40B4-BE49-F238E27FC236}">
                <a16:creationId xmlns:a16="http://schemas.microsoft.com/office/drawing/2014/main" id="{66F01420-E00A-46BC-9AE5-EDE89E81F291}"/>
              </a:ext>
              <a:ext uri="{C183D7F6-B498-43B3-948B-1728B52AA6E4}">
                <adec:decorative xmlns:adec="http://schemas.microsoft.com/office/drawing/2017/decorative" val="1"/>
              </a:ext>
            </a:extLst>
          </p:cNvPr>
          <p:cNvCxnSpPr/>
          <p:nvPr/>
        </p:nvCxnSpPr>
        <p:spPr>
          <a:xfrm>
            <a:off x="2196308" y="1556792"/>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图片占位符 88">
            <a:extLst>
              <a:ext uri="{FF2B5EF4-FFF2-40B4-BE49-F238E27FC236}">
                <a16:creationId xmlns:a16="http://schemas.microsoft.com/office/drawing/2014/main" id="{4E8EEAFD-8DD8-7B53-AB48-B7EAD8678E5B}"/>
              </a:ext>
              <a:ext uri="{C183D7F6-B498-43B3-948B-1728B52AA6E4}">
                <adec:decorative xmlns:adec="http://schemas.microsoft.com/office/drawing/2017/decorative" val="1"/>
              </a:ext>
            </a:extLst>
          </p:cNvPr>
          <p:cNvPicPr>
            <a:picLocks noChangeAspect="1"/>
          </p:cNvPicPr>
          <p:nvPr/>
        </p:nvPicPr>
        <p:blipFill rotWithShape="1">
          <a:blip r:embed="rId5">
            <a:extLst>
              <a:ext uri="{96DAC541-7B7A-43D3-8B79-37D633B846F1}">
                <asvg:svgBlip xmlns:asvg="http://schemas.microsoft.com/office/drawing/2016/SVG/main" r:embed="rId7"/>
              </a:ext>
            </a:extLst>
          </a:blip>
          <a:srcRect l="-18093" t="-19179" r="-18093" b="-19179"/>
          <a:stretch/>
        </p:blipFill>
        <p:spPr>
          <a:xfrm>
            <a:off x="5096334" y="2997041"/>
            <a:ext cx="1094116" cy="1113108"/>
          </a:xfrm>
          <a:prstGeom prst="ellipse">
            <a:avLst/>
          </a:prstGeom>
          <a:solidFill>
            <a:schemeClr val="bg1"/>
          </a:solidFill>
          <a:effectLst>
            <a:outerShdw blurRad="50800" dist="38100" dir="2700000" algn="tl" rotWithShape="0">
              <a:prstClr val="black">
                <a:alpha val="40000"/>
              </a:prstClr>
            </a:outerShdw>
          </a:effectLst>
        </p:spPr>
      </p:pic>
      <p:pic>
        <p:nvPicPr>
          <p:cNvPr id="5" name="图片占位符 84">
            <a:extLst>
              <a:ext uri="{FF2B5EF4-FFF2-40B4-BE49-F238E27FC236}">
                <a16:creationId xmlns:a16="http://schemas.microsoft.com/office/drawing/2014/main" id="{A13ED40E-95B0-638F-7766-33C6C6673D13}"/>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8275" t="-29639" r="-28275" b="-29639"/>
          <a:stretch/>
        </p:blipFill>
        <p:spPr>
          <a:xfrm>
            <a:off x="4172392" y="4267346"/>
            <a:ext cx="1094116" cy="1113108"/>
          </a:xfrm>
          <a:prstGeom prst="ellipse">
            <a:avLst/>
          </a:prstGeom>
          <a:solidFill>
            <a:schemeClr val="bg1"/>
          </a:solidFill>
          <a:effectLst>
            <a:outerShdw blurRad="50800" dist="38100" dir="2700000" algn="tl" rotWithShape="0">
              <a:prstClr val="black">
                <a:alpha val="40000"/>
              </a:prstClr>
            </a:outerShdw>
          </a:effectLst>
        </p:spPr>
      </p:pic>
      <p:sp>
        <p:nvSpPr>
          <p:cNvPr id="7" name="文本占位符 23">
            <a:extLst>
              <a:ext uri="{FF2B5EF4-FFF2-40B4-BE49-F238E27FC236}">
                <a16:creationId xmlns:a16="http://schemas.microsoft.com/office/drawing/2014/main" id="{5BAE2F4B-29CA-EFA6-B1F5-8A45B0305AC7}"/>
              </a:ext>
            </a:extLst>
          </p:cNvPr>
          <p:cNvSpPr txBox="1">
            <a:spLocks/>
          </p:cNvSpPr>
          <p:nvPr/>
        </p:nvSpPr>
        <p:spPr>
          <a:xfrm>
            <a:off x="0" y="3363548"/>
            <a:ext cx="4937760" cy="424732"/>
          </a:xfrm>
          <a:prstGeom prst="rect">
            <a:avLst/>
          </a:prstGeom>
          <a:noFill/>
        </p:spPr>
        <p:txBody>
          <a:bodyPr vert="horz" wrap="square" lIns="91440" tIns="45720" rIns="91440" bIns="45720" rtlCol="0" anchor="ctr">
            <a:noAutofit/>
          </a:bodyPr>
          <a:lstStyle>
            <a:lvl1pPr marL="0" indent="0" algn="r"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b="1" kern="1200" baseline="0">
                <a:solidFill>
                  <a:schemeClr val="tx2"/>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ltLang="zh-CN" dirty="0"/>
              <a:t>3. </a:t>
            </a:r>
            <a:r>
              <a:rPr lang="zh-CN" altLang="en-US" dirty="0"/>
              <a:t>方法篇</a:t>
            </a:r>
          </a:p>
        </p:txBody>
      </p:sp>
      <p:sp>
        <p:nvSpPr>
          <p:cNvPr id="8" name="文本占位符 3">
            <a:extLst>
              <a:ext uri="{FF2B5EF4-FFF2-40B4-BE49-F238E27FC236}">
                <a16:creationId xmlns:a16="http://schemas.microsoft.com/office/drawing/2014/main" id="{8A7B2084-AB26-2C92-1873-118D7C4AA744}"/>
              </a:ext>
            </a:extLst>
          </p:cNvPr>
          <p:cNvSpPr txBox="1">
            <a:spLocks/>
          </p:cNvSpPr>
          <p:nvPr/>
        </p:nvSpPr>
        <p:spPr>
          <a:xfrm>
            <a:off x="1157104" y="4489462"/>
            <a:ext cx="2956560" cy="424732"/>
          </a:xfrm>
          <a:prstGeom prst="rect">
            <a:avLst/>
          </a:prstGeom>
          <a:noFill/>
        </p:spPr>
        <p:txBody>
          <a:bodyPr vert="horz" wrap="square" lIns="91440" tIns="45720" rIns="91440" bIns="45720" rtlCol="0" anchor="ctr">
            <a:noAutofit/>
          </a:bodyPr>
          <a:lstStyle>
            <a:lvl1pPr marL="0" indent="0" algn="r"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b="1" kern="1200" baseline="0">
                <a:solidFill>
                  <a:schemeClr val="accent6"/>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ltLang="zh-CN" dirty="0"/>
              <a:t>4. </a:t>
            </a:r>
            <a:r>
              <a:rPr lang="zh-CN" altLang="en-US" dirty="0"/>
              <a:t>合作篇</a:t>
            </a:r>
          </a:p>
        </p:txBody>
      </p:sp>
      <p:cxnSp>
        <p:nvCxnSpPr>
          <p:cNvPr id="9" name="直接连接符​​(S) 37">
            <a:extLst>
              <a:ext uri="{FF2B5EF4-FFF2-40B4-BE49-F238E27FC236}">
                <a16:creationId xmlns:a16="http://schemas.microsoft.com/office/drawing/2014/main" id="{EB33878C-829B-1036-A24B-0483F74E84BB}"/>
              </a:ext>
              <a:ext uri="{C183D7F6-B498-43B3-948B-1728B52AA6E4}">
                <adec:decorative xmlns:adec="http://schemas.microsoft.com/office/drawing/2017/decorative" val="1"/>
              </a:ext>
            </a:extLst>
          </p:cNvPr>
          <p:cNvCxnSpPr/>
          <p:nvPr/>
        </p:nvCxnSpPr>
        <p:spPr>
          <a:xfrm>
            <a:off x="1254272" y="2708920"/>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S) 37">
            <a:extLst>
              <a:ext uri="{FF2B5EF4-FFF2-40B4-BE49-F238E27FC236}">
                <a16:creationId xmlns:a16="http://schemas.microsoft.com/office/drawing/2014/main" id="{07FA2FD1-F7E9-E9DD-FC46-81613FB08E67}"/>
              </a:ext>
              <a:ext uri="{C183D7F6-B498-43B3-948B-1728B52AA6E4}">
                <adec:decorative xmlns:adec="http://schemas.microsoft.com/office/drawing/2017/decorative" val="1"/>
              </a:ext>
            </a:extLst>
          </p:cNvPr>
          <p:cNvCxnSpPr/>
          <p:nvPr/>
        </p:nvCxnSpPr>
        <p:spPr>
          <a:xfrm>
            <a:off x="548640" y="3933056"/>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S) 37">
            <a:extLst>
              <a:ext uri="{FF2B5EF4-FFF2-40B4-BE49-F238E27FC236}">
                <a16:creationId xmlns:a16="http://schemas.microsoft.com/office/drawing/2014/main" id="{363EBB08-3C73-9926-1E9A-DC1AACD6B998}"/>
              </a:ext>
              <a:ext uri="{C183D7F6-B498-43B3-948B-1728B52AA6E4}">
                <adec:decorative xmlns:adec="http://schemas.microsoft.com/office/drawing/2017/decorative" val="1"/>
              </a:ext>
            </a:extLst>
          </p:cNvPr>
          <p:cNvCxnSpPr/>
          <p:nvPr/>
        </p:nvCxnSpPr>
        <p:spPr>
          <a:xfrm>
            <a:off x="-340136" y="5149610"/>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内容占位符 12">
            <a:extLst>
              <a:ext uri="{FF2B5EF4-FFF2-40B4-BE49-F238E27FC236}">
                <a16:creationId xmlns:a16="http://schemas.microsoft.com/office/drawing/2014/main" id="{54DA7B45-BCAD-4746-6EE8-642997A3F429}"/>
              </a:ext>
            </a:extLst>
          </p:cNvPr>
          <p:cNvSpPr txBox="1">
            <a:spLocks/>
          </p:cNvSpPr>
          <p:nvPr/>
        </p:nvSpPr>
        <p:spPr>
          <a:xfrm>
            <a:off x="7241726" y="1905232"/>
            <a:ext cx="4312844" cy="91449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14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zh-CN" altLang="en-US" sz="2000" b="1" dirty="0">
                <a:solidFill>
                  <a:schemeClr val="accent5"/>
                </a:solidFill>
              </a:rPr>
              <a:t>好习惯如何改写人生剧本</a:t>
            </a:r>
          </a:p>
        </p:txBody>
      </p:sp>
      <p:sp>
        <p:nvSpPr>
          <p:cNvPr id="16" name="内容占位符 12">
            <a:extLst>
              <a:ext uri="{FF2B5EF4-FFF2-40B4-BE49-F238E27FC236}">
                <a16:creationId xmlns:a16="http://schemas.microsoft.com/office/drawing/2014/main" id="{66EB504C-B971-CAA9-94ED-4722DB8CB308}"/>
              </a:ext>
            </a:extLst>
          </p:cNvPr>
          <p:cNvSpPr txBox="1">
            <a:spLocks/>
          </p:cNvSpPr>
          <p:nvPr/>
        </p:nvSpPr>
        <p:spPr>
          <a:xfrm>
            <a:off x="4719450" y="5625048"/>
            <a:ext cx="4312844" cy="91449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14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zh-CN" altLang="en-US" sz="2000" b="1" dirty="0">
                <a:solidFill>
                  <a:schemeClr val="accent6"/>
                </a:solidFill>
              </a:rPr>
              <a:t>规律习惯养成示例</a:t>
            </a:r>
          </a:p>
        </p:txBody>
      </p:sp>
      <p:pic>
        <p:nvPicPr>
          <p:cNvPr id="17" name="图片占位符 86">
            <a:extLst>
              <a:ext uri="{FF2B5EF4-FFF2-40B4-BE49-F238E27FC236}">
                <a16:creationId xmlns:a16="http://schemas.microsoft.com/office/drawing/2014/main" id="{5692DAB1-BE8E-1839-BA74-4BE0040CD90B}"/>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10"/>
              </a:ext>
            </a:extLst>
          </a:blip>
          <a:srcRect l="-24968" t="-26383" r="-24968" b="-26383"/>
          <a:stretch/>
        </p:blipFill>
        <p:spPr>
          <a:xfrm>
            <a:off x="3246064" y="5490758"/>
            <a:ext cx="1094116" cy="1113108"/>
          </a:xfrm>
          <a:prstGeom prst="ellipse">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517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9D24509E-BB74-42FE-A9A8-F01572CD040C}"/>
              </a:ext>
            </a:extLst>
          </p:cNvPr>
          <p:cNvSpPr>
            <a:spLocks noGrp="1"/>
          </p:cNvSpPr>
          <p:nvPr>
            <p:ph type="title"/>
          </p:nvPr>
        </p:nvSpPr>
        <p:spPr/>
        <p:txBody>
          <a:bodyPr rtlCol="0"/>
          <a:lstStyle/>
          <a:p>
            <a:pPr rtl="0"/>
            <a:r>
              <a:rPr lang="zh-CN" altLang="en-US" dirty="0">
                <a:latin typeface="思源宋体" panose="02020400000000000000" pitchFamily="18" charset="-122"/>
                <a:ea typeface="思源宋体" panose="02020400000000000000" pitchFamily="18" charset="-122"/>
              </a:rPr>
              <a:t>我的周中时间分配表</a:t>
            </a:r>
          </a:p>
        </p:txBody>
      </p:sp>
      <p:sp>
        <p:nvSpPr>
          <p:cNvPr id="11" name="灯片编号占位符 10">
            <a:extLst>
              <a:ext uri="{FF2B5EF4-FFF2-40B4-BE49-F238E27FC236}">
                <a16:creationId xmlns:a16="http://schemas.microsoft.com/office/drawing/2014/main" id="{4F6BA4CE-8BD2-419E-A270-15A0EFE01D9F}"/>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20</a:t>
            </a:fld>
            <a:endParaRPr lang="zh-CN" altLang="en-US">
              <a:ea typeface="Microsoft YaHei UI" panose="020B0503020204020204" pitchFamily="34" charset="-122"/>
            </a:endParaRPr>
          </a:p>
        </p:txBody>
      </p:sp>
      <p:sp>
        <p:nvSpPr>
          <p:cNvPr id="12" name="文本占位符 119">
            <a:extLst>
              <a:ext uri="{FF2B5EF4-FFF2-40B4-BE49-F238E27FC236}">
                <a16:creationId xmlns:a16="http://schemas.microsoft.com/office/drawing/2014/main" id="{C0F25050-A2F4-4F04-ACDB-1E69650344B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graphicFrame>
        <p:nvGraphicFramePr>
          <p:cNvPr id="10" name="表 9">
            <a:extLst>
              <a:ext uri="{FF2B5EF4-FFF2-40B4-BE49-F238E27FC236}">
                <a16:creationId xmlns:a16="http://schemas.microsoft.com/office/drawing/2014/main" id="{8E130FA9-9682-4FC0-84C0-A1E096695F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22048508"/>
              </p:ext>
            </p:extLst>
          </p:nvPr>
        </p:nvGraphicFramePr>
        <p:xfrm>
          <a:off x="685800" y="2209800"/>
          <a:ext cx="10668000" cy="3840480"/>
        </p:xfrm>
        <a:graphic>
          <a:graphicData uri="http://schemas.openxmlformats.org/drawingml/2006/table">
            <a:tbl>
              <a:tblPr bandRow="1">
                <a:tableStyleId>{B301B821-A1FF-4177-AEE7-76D212191A09}</a:tableStyleId>
              </a:tblPr>
              <a:tblGrid>
                <a:gridCol w="5334000">
                  <a:extLst>
                    <a:ext uri="{9D8B030D-6E8A-4147-A177-3AD203B41FA5}">
                      <a16:colId xmlns:a16="http://schemas.microsoft.com/office/drawing/2014/main" val="3698606507"/>
                    </a:ext>
                  </a:extLst>
                </a:gridCol>
                <a:gridCol w="5334000">
                  <a:extLst>
                    <a:ext uri="{9D8B030D-6E8A-4147-A177-3AD203B41FA5}">
                      <a16:colId xmlns:a16="http://schemas.microsoft.com/office/drawing/2014/main" val="4203379421"/>
                    </a:ext>
                  </a:extLst>
                </a:gridCol>
              </a:tblGrid>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[6:30,</a:t>
                      </a:r>
                      <a:r>
                        <a:rPr lang="zh-CN" altLang="en-US"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 </a:t>
                      </a: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18:30]*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上学</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128721535"/>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(18:30, 20:00]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回家吃饭与杂项</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3371810757"/>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(20:00, 22:00]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rPr>
                        <a:t>写作业</a:t>
                      </a:r>
                      <a:endParaRPr kumimoji="0" lang="zh-CN" altLang="en-GB"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3690639679"/>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(22:00, 22:30]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rPr>
                        <a:t>复习整理</a:t>
                      </a:r>
                      <a:endParaRPr kumimoji="0" lang="zh-CN" altLang="en-GB"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54418753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(22:30, 23:00]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rPr>
                        <a:t>看动画</a:t>
                      </a:r>
                      <a:endParaRPr kumimoji="0" lang="zh-CN" altLang="en-GB"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3949568112"/>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rPr>
                        <a:t>(23:00, 30:30**)</a:t>
                      </a:r>
                      <a:endParaRPr lang="zh-CN" altLang="en-GB" sz="1400" u="none" strike="noStrike" kern="1200" cap="none" spc="0" normalizeH="0" baseline="0" noProof="0" dirty="0">
                        <a:ln>
                          <a:noFill/>
                        </a:ln>
                        <a:solidFill>
                          <a:schemeClr val="dk1"/>
                        </a:solidFill>
                        <a:effectLst/>
                        <a:uLnTx/>
                        <a:uFillTx/>
                        <a:latin typeface="思源宋体" panose="02020400000000000000" pitchFamily="18" charset="-122"/>
                        <a:ea typeface="思源宋体" panose="02020400000000000000" pitchFamily="18"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rPr>
                        <a:t>睡觉</a:t>
                      </a:r>
                      <a:endParaRPr kumimoji="0" lang="zh-CN" altLang="en-GB" sz="1400" b="0" i="0" u="none" strike="noStrike" kern="1200" cap="none" spc="0" normalizeH="0" baseline="0" noProof="0" dirty="0">
                        <a:ln>
                          <a:noFill/>
                        </a:ln>
                        <a:solidFill>
                          <a:prstClr val="black"/>
                        </a:solidFill>
                        <a:effectLst/>
                        <a:uLnTx/>
                        <a:uFillTx/>
                        <a:latin typeface="思源宋体" panose="02020400000000000000" pitchFamily="18" charset="-122"/>
                        <a:ea typeface="思源宋体" panose="02020400000000000000" pitchFamily="18" charset="-122"/>
                        <a:cs typeface="+mn-cs"/>
                      </a:endParaRPr>
                    </a:p>
                  </a:txBody>
                  <a:tcPr anchor="ctr"/>
                </a:tc>
                <a:extLst>
                  <a:ext uri="{0D108BD9-81ED-4DB2-BD59-A6C34878D82A}">
                    <a16:rowId xmlns:a16="http://schemas.microsoft.com/office/drawing/2014/main" val="2612991029"/>
                  </a:ext>
                </a:extLst>
              </a:tr>
            </a:tbl>
          </a:graphicData>
        </a:graphic>
      </p:graphicFrame>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8E5123F2-D3C3-2A2C-63EB-1CF99A40179D}"/>
                  </a:ext>
                </a:extLst>
              </p:cNvPr>
              <p:cNvSpPr txBox="1"/>
              <p:nvPr/>
            </p:nvSpPr>
            <p:spPr>
              <a:xfrm>
                <a:off x="1199456" y="6160510"/>
                <a:ext cx="7148367" cy="461665"/>
              </a:xfrm>
              <a:prstGeom prst="rect">
                <a:avLst/>
              </a:prstGeom>
              <a:noFill/>
            </p:spPr>
            <p:txBody>
              <a:bodyPr wrap="none" rtlCol="0">
                <a:spAutoFit/>
              </a:bodyPr>
              <a:lstStyle/>
              <a:p>
                <a:r>
                  <a:rPr lang="zh-CN" altLang="en-US" sz="1200" dirty="0">
                    <a:latin typeface="思源宋体" panose="02020400000000000000" pitchFamily="18" charset="-122"/>
                    <a:ea typeface="思源宋体" panose="02020400000000000000" pitchFamily="18" charset="-122"/>
                  </a:rPr>
                  <a:t>注：</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区间：闭区间</a:t>
                </a:r>
                <a14:m>
                  <m:oMath xmlns:m="http://schemas.openxmlformats.org/officeDocument/2006/math">
                    <m:r>
                      <a:rPr lang="en-US" altLang="zh-CN" sz="1200" b="0" i="1" smtClean="0">
                        <a:latin typeface="Cambria Math" panose="02040503050406030204" pitchFamily="18" charset="0"/>
                        <a:ea typeface="思源宋体" panose="02020400000000000000" pitchFamily="18" charset="-122"/>
                      </a:rPr>
                      <m:t>[</m:t>
                    </m:r>
                    <m:r>
                      <a:rPr lang="en-US" altLang="zh-CN" sz="1200" b="0" i="1" smtClean="0">
                        <a:latin typeface="Cambria Math" panose="02040503050406030204" pitchFamily="18" charset="0"/>
                        <a:ea typeface="思源宋体" panose="02020400000000000000" pitchFamily="18" charset="-122"/>
                      </a:rPr>
                      <m:t>𝑎</m:t>
                    </m:r>
                    <m:r>
                      <a:rPr lang="en-US" altLang="zh-CN" sz="1200" b="0" i="1" smtClean="0">
                        <a:latin typeface="Cambria Math" panose="02040503050406030204" pitchFamily="18" charset="0"/>
                        <a:ea typeface="思源宋体" panose="02020400000000000000" pitchFamily="18" charset="-122"/>
                      </a:rPr>
                      <m:t>, </m:t>
                    </m:r>
                    <m:r>
                      <a:rPr lang="en-US" altLang="zh-CN" sz="1200" b="0" i="1" smtClean="0">
                        <a:latin typeface="Cambria Math" panose="02040503050406030204" pitchFamily="18" charset="0"/>
                        <a:ea typeface="思源宋体" panose="02020400000000000000" pitchFamily="18" charset="-122"/>
                      </a:rPr>
                      <m:t>𝑏</m:t>
                    </m:r>
                    <m:r>
                      <a:rPr lang="en-US" altLang="zh-CN" sz="1200" b="0" i="1" smtClean="0">
                        <a:latin typeface="Cambria Math" panose="02040503050406030204" pitchFamily="18" charset="0"/>
                        <a:ea typeface="思源宋体" panose="02020400000000000000" pitchFamily="18" charset="-122"/>
                      </a:rPr>
                      <m:t>]</m:t>
                    </m:r>
                  </m:oMath>
                </a14:m>
                <a:r>
                  <a:rPr lang="zh-CN" altLang="en-US" sz="1200" dirty="0">
                    <a:latin typeface="思源宋体" panose="02020400000000000000" pitchFamily="18" charset="-122"/>
                    <a:ea typeface="思源宋体" panose="02020400000000000000" pitchFamily="18" charset="-122"/>
                  </a:rPr>
                  <a:t>表示</a:t>
                </a:r>
                <a14:m>
                  <m:oMath xmlns:m="http://schemas.openxmlformats.org/officeDocument/2006/math">
                    <m:r>
                      <a:rPr lang="en-US" altLang="zh-CN" sz="1200" b="0" i="1" dirty="0" smtClean="0">
                        <a:latin typeface="Cambria Math" panose="02040503050406030204" pitchFamily="18" charset="0"/>
                        <a:ea typeface="思源宋体" panose="02020400000000000000" pitchFamily="18" charset="-122"/>
                      </a:rPr>
                      <m:t>𝑎</m:t>
                    </m:r>
                    <m:r>
                      <a:rPr lang="en-US" altLang="zh-CN" sz="1200" b="0" i="1" dirty="0" smtClean="0">
                        <a:latin typeface="Cambria Math" panose="02040503050406030204" pitchFamily="18" charset="0"/>
                        <a:ea typeface="Cambria Math" panose="02040503050406030204" pitchFamily="18" charset="0"/>
                      </a:rPr>
                      <m:t>≤</m:t>
                    </m:r>
                    <m:r>
                      <a:rPr lang="en-US" altLang="zh-CN" sz="1200" b="0" i="1" dirty="0" smtClean="0">
                        <a:latin typeface="Cambria Math" panose="02040503050406030204" pitchFamily="18" charset="0"/>
                        <a:ea typeface="Cambria Math" panose="02040503050406030204" pitchFamily="18" charset="0"/>
                      </a:rPr>
                      <m:t>𝑥</m:t>
                    </m:r>
                    <m:r>
                      <a:rPr lang="en-US" altLang="zh-CN" sz="1200" b="0" i="1" dirty="0" smtClean="0">
                        <a:latin typeface="Cambria Math" panose="02040503050406030204" pitchFamily="18" charset="0"/>
                        <a:ea typeface="Cambria Math" panose="02040503050406030204" pitchFamily="18" charset="0"/>
                      </a:rPr>
                      <m:t>≤</m:t>
                    </m:r>
                    <m:r>
                      <a:rPr lang="en-US" altLang="zh-CN" sz="1200" b="0" i="1" dirty="0" smtClean="0">
                        <a:latin typeface="Cambria Math" panose="02040503050406030204" pitchFamily="18" charset="0"/>
                        <a:ea typeface="Cambria Math" panose="02040503050406030204" pitchFamily="18" charset="0"/>
                      </a:rPr>
                      <m:t>𝑏</m:t>
                    </m:r>
                  </m:oMath>
                </a14:m>
                <a:r>
                  <a:rPr lang="zh-CN" altLang="en-US" sz="1200" dirty="0">
                    <a:latin typeface="思源宋体" panose="02020400000000000000" pitchFamily="18" charset="-122"/>
                    <a:ea typeface="思源宋体" panose="02020400000000000000" pitchFamily="18" charset="-122"/>
                  </a:rPr>
                  <a:t>，开区间</a:t>
                </a:r>
                <a14:m>
                  <m:oMath xmlns:m="http://schemas.openxmlformats.org/officeDocument/2006/math">
                    <m:r>
                      <a:rPr lang="en-US" altLang="zh-CN" sz="1200" i="1" dirty="0">
                        <a:latin typeface="Cambria Math" panose="02040503050406030204" pitchFamily="18" charset="0"/>
                        <a:ea typeface="思源宋体" panose="02020400000000000000" pitchFamily="18" charset="-122"/>
                      </a:rPr>
                      <m:t>(</m:t>
                    </m:r>
                    <m:r>
                      <a:rPr lang="en-US" altLang="zh-CN" sz="1200" i="1">
                        <a:latin typeface="Cambria Math" panose="02040503050406030204" pitchFamily="18" charset="0"/>
                        <a:ea typeface="思源宋体" panose="02020400000000000000" pitchFamily="18" charset="-122"/>
                      </a:rPr>
                      <m:t>𝑎</m:t>
                    </m:r>
                    <m:r>
                      <a:rPr lang="en-US" altLang="zh-CN" sz="1200" i="1">
                        <a:latin typeface="Cambria Math" panose="02040503050406030204" pitchFamily="18" charset="0"/>
                        <a:ea typeface="思源宋体" panose="02020400000000000000" pitchFamily="18" charset="-122"/>
                      </a:rPr>
                      <m:t>, </m:t>
                    </m:r>
                    <m:r>
                      <a:rPr lang="en-US" altLang="zh-CN" sz="1200" i="1">
                        <a:latin typeface="Cambria Math" panose="02040503050406030204" pitchFamily="18" charset="0"/>
                        <a:ea typeface="思源宋体" panose="02020400000000000000" pitchFamily="18" charset="-122"/>
                      </a:rPr>
                      <m:t>𝑏</m:t>
                    </m:r>
                    <m:r>
                      <a:rPr lang="en-US" altLang="zh-CN" sz="1200" b="0" i="1" smtClean="0">
                        <a:latin typeface="Cambria Math" panose="02040503050406030204" pitchFamily="18" charset="0"/>
                        <a:ea typeface="思源宋体" panose="02020400000000000000" pitchFamily="18" charset="-122"/>
                      </a:rPr>
                      <m:t>)</m:t>
                    </m:r>
                  </m:oMath>
                </a14:m>
                <a:r>
                  <a:rPr lang="zh-CN" altLang="en-US" sz="1200" dirty="0">
                    <a:latin typeface="思源宋体" panose="02020400000000000000" pitchFamily="18" charset="-122"/>
                    <a:ea typeface="思源宋体" panose="02020400000000000000" pitchFamily="18" charset="-122"/>
                  </a:rPr>
                  <a:t>表示</a:t>
                </a:r>
                <a14:m>
                  <m:oMath xmlns:m="http://schemas.openxmlformats.org/officeDocument/2006/math">
                    <m:r>
                      <a:rPr lang="en-US" altLang="zh-CN" sz="1200" i="1" dirty="0">
                        <a:latin typeface="Cambria Math" panose="02040503050406030204" pitchFamily="18" charset="0"/>
                        <a:ea typeface="思源宋体" panose="02020400000000000000" pitchFamily="18" charset="-122"/>
                      </a:rPr>
                      <m:t>𝑎</m:t>
                    </m:r>
                    <m:r>
                      <a:rPr lang="en-US" altLang="zh-CN" sz="1200" b="0" i="1" dirty="0" smtClean="0">
                        <a:latin typeface="Cambria Math" panose="02040503050406030204" pitchFamily="18" charset="0"/>
                        <a:ea typeface="思源宋体" panose="02020400000000000000" pitchFamily="18" charset="-122"/>
                      </a:rPr>
                      <m:t>&lt;</m:t>
                    </m:r>
                    <m:r>
                      <a:rPr lang="en-US" altLang="zh-CN" sz="1200" i="1" dirty="0">
                        <a:latin typeface="Cambria Math" panose="02040503050406030204" pitchFamily="18" charset="0"/>
                        <a:ea typeface="Cambria Math" panose="02040503050406030204" pitchFamily="18" charset="0"/>
                      </a:rPr>
                      <m:t>𝑥</m:t>
                    </m:r>
                    <m:r>
                      <a:rPr lang="en-US" altLang="zh-CN" sz="1200" b="0" i="1" dirty="0" smtClean="0">
                        <a:latin typeface="Cambria Math" panose="02040503050406030204" pitchFamily="18" charset="0"/>
                        <a:ea typeface="Cambria Math" panose="02040503050406030204" pitchFamily="18" charset="0"/>
                      </a:rPr>
                      <m:t>&lt;</m:t>
                    </m:r>
                    <m:r>
                      <a:rPr lang="en-US" altLang="zh-CN" sz="1200" i="1" dirty="0">
                        <a:latin typeface="Cambria Math" panose="02040503050406030204" pitchFamily="18" charset="0"/>
                        <a:ea typeface="Cambria Math" panose="02040503050406030204" pitchFamily="18" charset="0"/>
                      </a:rPr>
                      <m:t>𝑏</m:t>
                    </m:r>
                  </m:oMath>
                </a14:m>
                <a:r>
                  <a:rPr lang="zh-CN" altLang="en-US" sz="1200" dirty="0">
                    <a:latin typeface="思源宋体" panose="02020400000000000000" pitchFamily="18" charset="-122"/>
                    <a:ea typeface="思源宋体" panose="02020400000000000000" pitchFamily="18" charset="-122"/>
                  </a:rPr>
                  <a:t>，半开半闭区间</a:t>
                </a:r>
                <a14:m>
                  <m:oMath xmlns:m="http://schemas.openxmlformats.org/officeDocument/2006/math">
                    <m:r>
                      <a:rPr lang="en-US" altLang="zh-CN" sz="1200" i="1">
                        <a:latin typeface="Cambria Math" panose="02040503050406030204" pitchFamily="18" charset="0"/>
                        <a:ea typeface="思源宋体" panose="02020400000000000000" pitchFamily="18" charset="-122"/>
                      </a:rPr>
                      <m:t>[</m:t>
                    </m:r>
                    <m:r>
                      <a:rPr lang="en-US" altLang="zh-CN" sz="1200" i="1">
                        <a:latin typeface="Cambria Math" panose="02040503050406030204" pitchFamily="18" charset="0"/>
                        <a:ea typeface="思源宋体" panose="02020400000000000000" pitchFamily="18" charset="-122"/>
                      </a:rPr>
                      <m:t>𝑎</m:t>
                    </m:r>
                    <m:r>
                      <a:rPr lang="en-US" altLang="zh-CN" sz="1200" i="1">
                        <a:latin typeface="Cambria Math" panose="02040503050406030204" pitchFamily="18" charset="0"/>
                        <a:ea typeface="思源宋体" panose="02020400000000000000" pitchFamily="18" charset="-122"/>
                      </a:rPr>
                      <m:t>, </m:t>
                    </m:r>
                    <m:r>
                      <a:rPr lang="en-US" altLang="zh-CN" sz="1200" i="1">
                        <a:latin typeface="Cambria Math" panose="02040503050406030204" pitchFamily="18" charset="0"/>
                        <a:ea typeface="思源宋体" panose="02020400000000000000" pitchFamily="18" charset="-122"/>
                      </a:rPr>
                      <m:t>𝑏</m:t>
                    </m:r>
                    <m:r>
                      <a:rPr lang="en-US" altLang="zh-CN" sz="1200" b="0" i="1" smtClean="0">
                        <a:latin typeface="Cambria Math" panose="02040503050406030204" pitchFamily="18" charset="0"/>
                        <a:ea typeface="思源宋体" panose="02020400000000000000" pitchFamily="18" charset="-122"/>
                      </a:rPr>
                      <m:t>)</m:t>
                    </m:r>
                  </m:oMath>
                </a14:m>
                <a:r>
                  <a:rPr lang="zh-CN" altLang="en-US" sz="1200" dirty="0">
                    <a:latin typeface="思源宋体" panose="02020400000000000000" pitchFamily="18" charset="-122"/>
                    <a:ea typeface="思源宋体" panose="02020400000000000000" pitchFamily="18" charset="-122"/>
                  </a:rPr>
                  <a:t>与</a:t>
                </a:r>
                <a14:m>
                  <m:oMath xmlns:m="http://schemas.openxmlformats.org/officeDocument/2006/math">
                    <m:r>
                      <a:rPr lang="en-US" altLang="zh-CN" sz="1200" i="1" dirty="0" smtClean="0">
                        <a:latin typeface="Cambria Math" panose="02040503050406030204" pitchFamily="18" charset="0"/>
                        <a:ea typeface="思源宋体" panose="02020400000000000000" pitchFamily="18" charset="-122"/>
                      </a:rPr>
                      <m:t>(</m:t>
                    </m:r>
                    <m:r>
                      <a:rPr lang="en-US" altLang="zh-CN" sz="1200" i="1">
                        <a:latin typeface="Cambria Math" panose="02040503050406030204" pitchFamily="18" charset="0"/>
                        <a:ea typeface="思源宋体" panose="02020400000000000000" pitchFamily="18" charset="-122"/>
                      </a:rPr>
                      <m:t>𝑎</m:t>
                    </m:r>
                    <m:r>
                      <a:rPr lang="en-US" altLang="zh-CN" sz="1200" i="1">
                        <a:latin typeface="Cambria Math" panose="02040503050406030204" pitchFamily="18" charset="0"/>
                        <a:ea typeface="思源宋体" panose="02020400000000000000" pitchFamily="18" charset="-122"/>
                      </a:rPr>
                      <m:t>, </m:t>
                    </m:r>
                    <m:r>
                      <a:rPr lang="en-US" altLang="zh-CN" sz="1200" i="1">
                        <a:latin typeface="Cambria Math" panose="02040503050406030204" pitchFamily="18" charset="0"/>
                        <a:ea typeface="思源宋体" panose="02020400000000000000" pitchFamily="18" charset="-122"/>
                      </a:rPr>
                      <m:t>𝑏</m:t>
                    </m:r>
                    <m:r>
                      <a:rPr lang="en-US" altLang="zh-CN" sz="1200" i="1">
                        <a:latin typeface="Cambria Math" panose="02040503050406030204" pitchFamily="18" charset="0"/>
                        <a:ea typeface="思源宋体" panose="02020400000000000000" pitchFamily="18" charset="-122"/>
                      </a:rPr>
                      <m:t>]</m:t>
                    </m:r>
                  </m:oMath>
                </a14:m>
                <a:r>
                  <a:rPr lang="zh-CN" altLang="en-US" sz="1200" dirty="0">
                    <a:latin typeface="思源宋体" panose="02020400000000000000" pitchFamily="18" charset="-122"/>
                    <a:ea typeface="思源宋体" panose="02020400000000000000" pitchFamily="18" charset="-122"/>
                  </a:rPr>
                  <a:t>同理。</a:t>
                </a:r>
                <a:endParaRPr lang="en-US" altLang="zh-CN" sz="1200" dirty="0">
                  <a:latin typeface="思源宋体" panose="02020400000000000000" pitchFamily="18" charset="-122"/>
                  <a:ea typeface="思源宋体" panose="02020400000000000000" pitchFamily="18" charset="-122"/>
                </a:endParaRPr>
              </a:p>
              <a:p>
                <a:r>
                  <a:rPr lang="zh-CN" altLang="en-US" sz="1200" dirty="0">
                    <a:latin typeface="思源宋体" panose="02020400000000000000" pitchFamily="18" charset="-122"/>
                    <a:ea typeface="思源宋体" panose="02020400000000000000" pitchFamily="18" charset="-122"/>
                  </a:rPr>
                  <a:t>　　</a:t>
                </a:r>
                <a:r>
                  <a:rPr lang="en-US" altLang="zh-CN" sz="1200" dirty="0">
                    <a:latin typeface="思源宋体" panose="02020400000000000000" pitchFamily="18" charset="-122"/>
                    <a:ea typeface="思源宋体" panose="02020400000000000000" pitchFamily="18" charset="-122"/>
                  </a:rPr>
                  <a:t>**30</a:t>
                </a:r>
                <a:r>
                  <a:rPr lang="zh-CN" altLang="en-US" sz="1200" dirty="0">
                    <a:latin typeface="思源宋体" panose="02020400000000000000" pitchFamily="18" charset="-122"/>
                    <a:ea typeface="思源宋体" panose="02020400000000000000" pitchFamily="18" charset="-122"/>
                  </a:rPr>
                  <a:t>小时制：对于时间</a:t>
                </a:r>
                <a14:m>
                  <m:oMath xmlns:m="http://schemas.openxmlformats.org/officeDocument/2006/math">
                    <m:r>
                      <a:rPr lang="en-US" altLang="zh-CN" sz="1200" b="0" i="1" smtClean="0">
                        <a:latin typeface="Cambria Math" panose="02040503050406030204" pitchFamily="18" charset="0"/>
                        <a:ea typeface="思源宋体" panose="02020400000000000000" pitchFamily="18" charset="-122"/>
                      </a:rPr>
                      <m:t>𝐴</m:t>
                    </m:r>
                    <m:r>
                      <a:rPr lang="en-US" altLang="zh-CN" sz="1200" b="0" i="1" smtClean="0">
                        <a:latin typeface="Cambria Math" panose="02040503050406030204" pitchFamily="18" charset="0"/>
                        <a:ea typeface="思源宋体" panose="02020400000000000000" pitchFamily="18" charset="-122"/>
                      </a:rPr>
                      <m:t>:</m:t>
                    </m:r>
                    <m:r>
                      <a:rPr lang="en-US" altLang="zh-CN" sz="1200" b="0" i="1" smtClean="0">
                        <a:latin typeface="Cambria Math" panose="02040503050406030204" pitchFamily="18" charset="0"/>
                        <a:ea typeface="思源宋体" panose="02020400000000000000" pitchFamily="18" charset="-122"/>
                      </a:rPr>
                      <m:t>𝐵</m:t>
                    </m:r>
                    <m:r>
                      <a:rPr lang="en-US" altLang="zh-CN" sz="1200" i="1">
                        <a:latin typeface="Cambria Math" panose="02040503050406030204" pitchFamily="18" charset="0"/>
                        <a:ea typeface="思源宋体" panose="02020400000000000000" pitchFamily="18" charset="-122"/>
                      </a:rPr>
                      <m:t>, </m:t>
                    </m:r>
                    <m:r>
                      <a:rPr lang="en-US" altLang="zh-CN" sz="1200" b="0" i="1" smtClean="0">
                        <a:latin typeface="Cambria Math" panose="02040503050406030204" pitchFamily="18" charset="0"/>
                        <a:ea typeface="思源宋体" panose="02020400000000000000" pitchFamily="18" charset="-122"/>
                      </a:rPr>
                      <m:t>𝐴</m:t>
                    </m:r>
                    <m:r>
                      <a:rPr lang="en-US" altLang="zh-CN" sz="1200" i="1">
                        <a:latin typeface="Cambria Math" panose="02040503050406030204" pitchFamily="18" charset="0"/>
                        <a:ea typeface="思源宋体" panose="02020400000000000000" pitchFamily="18" charset="-122"/>
                      </a:rPr>
                      <m:t>∈[24, 30]</m:t>
                    </m:r>
                  </m:oMath>
                </a14:m>
                <a:r>
                  <a:rPr lang="zh-CN" altLang="en-US" sz="1200" dirty="0">
                    <a:latin typeface="思源宋体" panose="02020400000000000000" pitchFamily="18" charset="-122"/>
                    <a:ea typeface="思源宋体" panose="02020400000000000000" pitchFamily="18" charset="-122"/>
                  </a:rPr>
                  <a:t>，等价于次日时间</a:t>
                </a:r>
                <a14:m>
                  <m:oMath xmlns:m="http://schemas.openxmlformats.org/officeDocument/2006/math">
                    <m:r>
                      <a:rPr lang="en-US" altLang="zh-CN" sz="1200" b="0" i="1" smtClean="0">
                        <a:latin typeface="Cambria Math" panose="02040503050406030204" pitchFamily="18" charset="0"/>
                        <a:ea typeface="思源宋体" panose="02020400000000000000" pitchFamily="18" charset="-122"/>
                      </a:rPr>
                      <m:t>𝐶</m:t>
                    </m:r>
                    <m:r>
                      <a:rPr lang="en-US" altLang="zh-CN" sz="1200" b="0" i="1" smtClean="0">
                        <a:latin typeface="Cambria Math" panose="02040503050406030204" pitchFamily="18" charset="0"/>
                        <a:ea typeface="思源宋体" panose="02020400000000000000" pitchFamily="18" charset="-122"/>
                      </a:rPr>
                      <m:t>:</m:t>
                    </m:r>
                    <m:r>
                      <a:rPr lang="en-US" altLang="zh-CN" sz="1200" b="0" i="1" smtClean="0">
                        <a:latin typeface="Cambria Math" panose="02040503050406030204" pitchFamily="18" charset="0"/>
                        <a:ea typeface="思源宋体" panose="02020400000000000000" pitchFamily="18" charset="-122"/>
                      </a:rPr>
                      <m:t>𝐵</m:t>
                    </m:r>
                    <m:r>
                      <a:rPr lang="en-US" altLang="zh-CN" sz="1200" b="0" i="1" smtClean="0">
                        <a:latin typeface="Cambria Math" panose="02040503050406030204" pitchFamily="18" charset="0"/>
                        <a:ea typeface="思源宋体" panose="02020400000000000000" pitchFamily="18" charset="-122"/>
                      </a:rPr>
                      <m:t>, </m:t>
                    </m:r>
                    <m:r>
                      <a:rPr lang="en-US" altLang="zh-CN" sz="1200" b="0" i="1" smtClean="0">
                        <a:latin typeface="Cambria Math" panose="02040503050406030204" pitchFamily="18" charset="0"/>
                        <a:ea typeface="思源宋体" panose="02020400000000000000" pitchFamily="18" charset="-122"/>
                      </a:rPr>
                      <m:t>𝐶</m:t>
                    </m:r>
                    <m:r>
                      <a:rPr lang="en-US" altLang="zh-CN" sz="1200" b="0" i="1" smtClean="0">
                        <a:latin typeface="Cambria Math" panose="02040503050406030204" pitchFamily="18" charset="0"/>
                        <a:ea typeface="思源宋体" panose="02020400000000000000" pitchFamily="18" charset="-122"/>
                      </a:rPr>
                      <m:t>=</m:t>
                    </m:r>
                    <m:r>
                      <a:rPr lang="en-US" altLang="zh-CN" sz="1200" b="0" i="1" smtClean="0">
                        <a:latin typeface="Cambria Math" panose="02040503050406030204" pitchFamily="18" charset="0"/>
                        <a:ea typeface="思源宋体" panose="02020400000000000000" pitchFamily="18" charset="-122"/>
                      </a:rPr>
                      <m:t>𝐴</m:t>
                    </m:r>
                    <m:r>
                      <a:rPr lang="en-US" altLang="zh-CN" sz="1200" b="0" i="1" smtClean="0">
                        <a:latin typeface="Cambria Math" panose="02040503050406030204" pitchFamily="18" charset="0"/>
                        <a:ea typeface="思源宋体" panose="02020400000000000000" pitchFamily="18" charset="-122"/>
                      </a:rPr>
                      <m:t>−24</m:t>
                    </m:r>
                  </m:oMath>
                </a14:m>
                <a:r>
                  <a:rPr lang="zh-CN" altLang="en-US" sz="1200" dirty="0">
                    <a:latin typeface="思源宋体" panose="02020400000000000000" pitchFamily="18" charset="-122"/>
                    <a:ea typeface="思源宋体" panose="02020400000000000000" pitchFamily="18" charset="-122"/>
                  </a:rPr>
                  <a:t>。</a:t>
                </a:r>
                <a:endParaRPr lang="en-US" altLang="zh-CN" sz="1200" dirty="0">
                  <a:latin typeface="思源宋体" panose="02020400000000000000" pitchFamily="18" charset="-122"/>
                  <a:ea typeface="思源宋体" panose="02020400000000000000" pitchFamily="18" charset="-122"/>
                </a:endParaRPr>
              </a:p>
            </p:txBody>
          </p:sp>
        </mc:Choice>
        <mc:Fallback xmlns="">
          <p:sp>
            <p:nvSpPr>
              <p:cNvPr id="2" name="文本框 1">
                <a:extLst>
                  <a:ext uri="{FF2B5EF4-FFF2-40B4-BE49-F238E27FC236}">
                    <a16:creationId xmlns:a16="http://schemas.microsoft.com/office/drawing/2014/main" id="{8E5123F2-D3C3-2A2C-63EB-1CF99A40179D}"/>
                  </a:ext>
                </a:extLst>
              </p:cNvPr>
              <p:cNvSpPr txBox="1">
                <a:spLocks noRot="1" noChangeAspect="1" noMove="1" noResize="1" noEditPoints="1" noAdjustHandles="1" noChangeArrowheads="1" noChangeShapeType="1" noTextEdit="1"/>
              </p:cNvSpPr>
              <p:nvPr/>
            </p:nvSpPr>
            <p:spPr>
              <a:xfrm>
                <a:off x="1199456" y="6160510"/>
                <a:ext cx="7148367" cy="461665"/>
              </a:xfrm>
              <a:prstGeom prst="rect">
                <a:avLst/>
              </a:prstGeom>
              <a:blipFill>
                <a:blip r:embed="rId3"/>
                <a:stretch>
                  <a:fillRect l="-85" t="-1333" b="-10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650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37E4F-D037-06DC-CBA4-4B90AE85BFE8}"/>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272C6FBE-DCDC-8957-B9F3-89C74FDD1277}"/>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6AFCCD8C-8355-97E1-FD7A-CEC060B0CBC2}"/>
              </a:ext>
            </a:extLst>
          </p:cNvPr>
          <p:cNvSpPr>
            <a:spLocks noGrp="1"/>
          </p:cNvSpPr>
          <p:nvPr>
            <p:ph sz="quarter" idx="13"/>
          </p:nvPr>
        </p:nvSpPr>
        <p:spPr>
          <a:xfrm>
            <a:off x="6211369" y="2898544"/>
            <a:ext cx="4236488" cy="2700956"/>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爱城恋太郎，守护女友最拼命，整活无穷尽。</a:t>
            </a:r>
            <a:endParaRPr lang="en-US" altLang="zh-CN" sz="1600" dirty="0">
              <a:latin typeface="思源宋体" panose="02020400000000000000" pitchFamily="18" charset="-122"/>
              <a:ea typeface="思源宋体" panose="02020400000000000000" pitchFamily="18" charset="-122"/>
            </a:endParaRPr>
          </a:p>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超超超超超喜欢你的</a:t>
            </a:r>
            <a:r>
              <a:rPr lang="en-US" altLang="zh-CN" sz="1600" dirty="0">
                <a:latin typeface="思源宋体" panose="02020400000000000000" pitchFamily="18" charset="-122"/>
                <a:ea typeface="思源宋体" panose="02020400000000000000" pitchFamily="18" charset="-122"/>
              </a:rPr>
              <a:t>100</a:t>
            </a:r>
            <a:r>
              <a:rPr lang="zh-CN" altLang="en-US" sz="1600" dirty="0">
                <a:latin typeface="思源宋体" panose="02020400000000000000" pitchFamily="18" charset="-122"/>
                <a:ea typeface="思源宋体" panose="02020400000000000000" pitchFamily="18" charset="-122"/>
              </a:rPr>
              <a:t>个女朋友 第二季</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（漫改），简称</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超超你的 第二季</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，本季度搞笑动画</a:t>
            </a:r>
            <a:r>
              <a:rPr lang="en-US" altLang="zh-CN" sz="1600" dirty="0">
                <a:latin typeface="思源宋体" panose="02020400000000000000" pitchFamily="18" charset="-122"/>
                <a:ea typeface="思源宋体" panose="02020400000000000000" pitchFamily="18" charset="-122"/>
              </a:rPr>
              <a:t>MVP</a:t>
            </a:r>
            <a:r>
              <a:rPr lang="zh-CN" altLang="en-US" sz="1600" dirty="0">
                <a:latin typeface="思源宋体" panose="02020400000000000000" pitchFamily="18" charset="-122"/>
                <a:ea typeface="思源宋体" panose="02020400000000000000" pitchFamily="18" charset="-122"/>
              </a:rPr>
              <a:t>，放下大脑，体味萌点的碰撞，享受这无厘头的搞笑剧情，可以很好的愉悦身心，缓解一天的压力。</a:t>
            </a:r>
            <a:br>
              <a:rPr lang="en-US" altLang="zh-CN" sz="1600" dirty="0">
                <a:latin typeface="思源宋体" panose="02020400000000000000" pitchFamily="18" charset="-122"/>
                <a:ea typeface="思源宋体" panose="02020400000000000000" pitchFamily="18" charset="-122"/>
              </a:rPr>
            </a:b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8</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7.7</a:t>
            </a:r>
          </a:p>
        </p:txBody>
      </p:sp>
      <p:sp>
        <p:nvSpPr>
          <p:cNvPr id="2" name="文本占位符 1">
            <a:extLst>
              <a:ext uri="{FF2B5EF4-FFF2-40B4-BE49-F238E27FC236}">
                <a16:creationId xmlns:a16="http://schemas.microsoft.com/office/drawing/2014/main" id="{48D9A610-F905-4C52-557A-47BFAC63164A}"/>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星期一</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3777DBE3-34E4-7A17-6BC8-EC1905B4195F}"/>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21</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A22702B8-AC5A-DEE8-96B7-9C7FF36A8B74}"/>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5898588B-ABE1-E68F-B0AF-04350CB840ED}"/>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pic>
        <p:nvPicPr>
          <p:cNvPr id="2050" name="Picture 2" descr="君のことが大大大大大好きな100人の彼女 第2期 超超超超超喜欢你的100个女朋友 第二季">
            <a:extLst>
              <a:ext uri="{FF2B5EF4-FFF2-40B4-BE49-F238E27FC236}">
                <a16:creationId xmlns:a16="http://schemas.microsoft.com/office/drawing/2014/main" id="{48A279C8-27C7-ECD6-EC26-55F8D51BE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014" y="2149730"/>
            <a:ext cx="2970109" cy="419858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8A1BCB98-A598-2600-F2AA-F9C931BE03C7}"/>
              </a:ext>
            </a:extLst>
          </p:cNvPr>
          <p:cNvSpPr txBox="1"/>
          <p:nvPr/>
        </p:nvSpPr>
        <p:spPr>
          <a:xfrm>
            <a:off x="904867" y="6372464"/>
            <a:ext cx="3580404"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巴哈</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更新时间：每周日</a:t>
            </a:r>
            <a:r>
              <a:rPr lang="en-US" altLang="zh-CN" dirty="0">
                <a:latin typeface="思源宋体" panose="02020400000000000000" pitchFamily="18" charset="-122"/>
                <a:ea typeface="思源宋体" panose="02020400000000000000" pitchFamily="18" charset="-122"/>
              </a:rPr>
              <a:t>22</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00</a:t>
            </a:r>
            <a:endParaRPr lang="zh-CN" altLang="en-US" dirty="0">
              <a:latin typeface="思源宋体" panose="02020400000000000000" pitchFamily="18" charset="-122"/>
              <a:ea typeface="思源宋体" panose="02020400000000000000" pitchFamily="18" charset="-122"/>
            </a:endParaRPr>
          </a:p>
        </p:txBody>
      </p:sp>
    </p:spTree>
    <p:extLst>
      <p:ext uri="{BB962C8B-B14F-4D97-AF65-F5344CB8AC3E}">
        <p14:creationId xmlns:p14="http://schemas.microsoft.com/office/powerpoint/2010/main" val="25094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1097-A2CD-CD02-F336-DC2107F070DA}"/>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3C07E2A8-FFC9-C747-88D3-66CC81F2FBED}"/>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A0FA6403-8077-C081-044A-E5F366C2FFF8}"/>
              </a:ext>
            </a:extLst>
          </p:cNvPr>
          <p:cNvSpPr>
            <a:spLocks noGrp="1"/>
          </p:cNvSpPr>
          <p:nvPr>
            <p:ph sz="quarter" idx="13"/>
          </p:nvPr>
        </p:nvSpPr>
        <p:spPr>
          <a:xfrm>
            <a:off x="6211369" y="3320332"/>
            <a:ext cx="4236488" cy="2227849"/>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“忏悔电台</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分享电台”</a:t>
            </a:r>
            <a:endParaRPr lang="en-US" altLang="zh-CN" sz="1600" dirty="0">
              <a:latin typeface="思源宋体" panose="02020400000000000000" pitchFamily="18" charset="-122"/>
              <a:ea typeface="思源宋体" panose="02020400000000000000" pitchFamily="18" charset="-122"/>
            </a:endParaRPr>
          </a:p>
          <a:p>
            <a:pPr marL="0" indent="0" rtl="0">
              <a:buNone/>
            </a:pPr>
            <a:r>
              <a:rPr lang="en-US" altLang="zh-CN" sz="1600" dirty="0">
                <a:latin typeface="思源宋体" panose="02020400000000000000" pitchFamily="18" charset="-122"/>
                <a:ea typeface="思源宋体" panose="02020400000000000000" pitchFamily="18" charset="-122"/>
              </a:rPr>
              <a:t>Never </a:t>
            </a:r>
            <a:r>
              <a:rPr lang="en-US" altLang="zh-CN" sz="1600" dirty="0" err="1">
                <a:latin typeface="思源宋体" panose="02020400000000000000" pitchFamily="18" charset="-122"/>
                <a:ea typeface="思源宋体" panose="02020400000000000000" pitchFamily="18" charset="-122"/>
              </a:rPr>
              <a:t>Zhǎng</a:t>
            </a:r>
            <a:r>
              <a:rPr lang="en-US" altLang="zh-CN" sz="1600" dirty="0">
                <a:latin typeface="思源宋体" panose="02020400000000000000" pitchFamily="18" charset="-122"/>
                <a:ea typeface="思源宋体" panose="02020400000000000000" pitchFamily="18" charset="-122"/>
              </a:rPr>
              <a:t> Hair</a:t>
            </a:r>
            <a:r>
              <a:rPr lang="zh-CN" altLang="en-US" sz="1600" dirty="0">
                <a:latin typeface="思源宋体" panose="02020400000000000000" pitchFamily="18" charset="-122"/>
                <a:ea typeface="思源宋体" panose="02020400000000000000" pitchFamily="18" charset="-122"/>
              </a:rPr>
              <a:t>的</a:t>
            </a:r>
            <a:r>
              <a:rPr lang="en-US" altLang="zh-CN" sz="1600" dirty="0">
                <a:latin typeface="思源宋体" panose="02020400000000000000" pitchFamily="18" charset="-122"/>
                <a:ea typeface="思源宋体" panose="02020400000000000000" pitchFamily="18" charset="-122"/>
              </a:rPr>
              <a:t>42062</a:t>
            </a:r>
            <a:r>
              <a:rPr lang="zh-CN" altLang="en-US" sz="1600" dirty="0">
                <a:latin typeface="思源宋体" panose="02020400000000000000" pitchFamily="18" charset="-122"/>
                <a:ea typeface="思源宋体" panose="02020400000000000000" pitchFamily="18" charset="-122"/>
              </a:rPr>
              <a:t>频道，动画区古神</a:t>
            </a:r>
            <a:r>
              <a:rPr lang="en-US" altLang="zh-CN" sz="1600" dirty="0">
                <a:latin typeface="思源宋体" panose="02020400000000000000" pitchFamily="18" charset="-122"/>
                <a:ea typeface="思源宋体" panose="02020400000000000000" pitchFamily="18" charset="-122"/>
              </a:rPr>
              <a:t>UP</a:t>
            </a:r>
            <a:r>
              <a:rPr lang="zh-CN" altLang="en-US" sz="1600" dirty="0">
                <a:latin typeface="思源宋体" panose="02020400000000000000" pitchFamily="18" charset="-122"/>
                <a:ea typeface="思源宋体" panose="02020400000000000000" pitchFamily="18" charset="-122"/>
              </a:rPr>
              <a:t>主持直播，由各种有能网友投稿文章，既有故事精彩的小说，也有文风婉转的散文，听一听对语文作文或许有些许帮助。</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CF4938C7-62F6-AD3D-FB38-485132AB78E2}"/>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星期二</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5A1E4AF7-E9CD-93FE-14AF-6BA914E6B782}"/>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22</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B56F9216-3A59-65E7-15B1-DC0E387D1231}"/>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9B088AD0-2B6D-5B12-CFE6-1417A6F5E892}"/>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2192B2D3-7FE8-EBBA-76A7-F3E5652A2A50}"/>
              </a:ext>
            </a:extLst>
          </p:cNvPr>
          <p:cNvSpPr txBox="1"/>
          <p:nvPr/>
        </p:nvSpPr>
        <p:spPr>
          <a:xfrm>
            <a:off x="1158571" y="5661248"/>
            <a:ext cx="2348720" cy="369332"/>
          </a:xfrm>
          <a:prstGeom prst="rect">
            <a:avLst/>
          </a:prstGeom>
          <a:noFill/>
        </p:spPr>
        <p:txBody>
          <a:bodyPr wrap="none" rtlCol="0">
            <a:spAutoFit/>
          </a:bodyPr>
          <a:lstStyle/>
          <a:p>
            <a:r>
              <a:rPr lang="zh-CN" altLang="en-US" dirty="0">
                <a:latin typeface="思源宋体" panose="02020400000000000000" pitchFamily="18" charset="-122"/>
                <a:ea typeface="思源宋体" panose="02020400000000000000" pitchFamily="18" charset="-122"/>
              </a:rPr>
              <a:t>每周二</a:t>
            </a:r>
            <a:r>
              <a:rPr lang="en-US" altLang="zh-CN" dirty="0">
                <a:latin typeface="思源宋体" panose="02020400000000000000" pitchFamily="18" charset="-122"/>
                <a:ea typeface="思源宋体" panose="02020400000000000000" pitchFamily="18" charset="-122"/>
              </a:rPr>
              <a:t>[20:00, 23:00]</a:t>
            </a:r>
            <a:endParaRPr lang="zh-CN" altLang="en-US" dirty="0">
              <a:latin typeface="思源宋体" panose="02020400000000000000" pitchFamily="18" charset="-122"/>
              <a:ea typeface="思源宋体" panose="02020400000000000000" pitchFamily="18" charset="-122"/>
            </a:endParaRPr>
          </a:p>
        </p:txBody>
      </p:sp>
      <p:pic>
        <p:nvPicPr>
          <p:cNvPr id="3074" name="Picture 2">
            <a:extLst>
              <a:ext uri="{FF2B5EF4-FFF2-40B4-BE49-F238E27FC236}">
                <a16:creationId xmlns:a16="http://schemas.microsoft.com/office/drawing/2014/main" id="{740CA8D2-2A34-73C2-7E09-9BCE60132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2780928"/>
            <a:ext cx="22669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5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53824-05FD-0BEB-5558-4841C5E41656}"/>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BD8A4DD2-BEE7-52B8-268E-D0E3E896B6D4}"/>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1E37C3B8-65F3-A25D-7135-FB8481E0CD50}"/>
              </a:ext>
            </a:extLst>
          </p:cNvPr>
          <p:cNvSpPr>
            <a:spLocks noGrp="1"/>
          </p:cNvSpPr>
          <p:nvPr>
            <p:ph sz="quarter" idx="13"/>
          </p:nvPr>
        </p:nvSpPr>
        <p:spPr>
          <a:xfrm>
            <a:off x="6211369" y="2386646"/>
            <a:ext cx="4236488" cy="3985818"/>
          </a:xfrm>
        </p:spPr>
        <p:txBody>
          <a:bodyPr rtlCol="0">
            <a:noAutofit/>
          </a:body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群花绽放，彷如修罗</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（漫改），武田作品，京吹精神续作，广播部轻百</a:t>
            </a:r>
            <a:r>
              <a:rPr lang="en-US" altLang="zh-CN" sz="1600" dirty="0">
                <a:latin typeface="思源宋体" panose="02020400000000000000" pitchFamily="18" charset="-122"/>
                <a:ea typeface="思源宋体" panose="02020400000000000000" pitchFamily="18" charset="-122"/>
              </a:rPr>
              <a:t>+BG</a:t>
            </a:r>
            <a:r>
              <a:rPr lang="zh-CN" altLang="en-US" sz="1600" dirty="0">
                <a:latin typeface="思源宋体" panose="02020400000000000000" pitchFamily="18" charset="-122"/>
                <a:ea typeface="思源宋体" panose="02020400000000000000" pitchFamily="18" charset="-122"/>
              </a:rPr>
              <a:t>日常，制作精良、演出到位、剧情舒适，虽说节奏有些慢使得部分剧情显得有些闹麻，但整体还是很不错的，情感流做的也不错，观感很好。可惜不是京阿尼制作，可能少了一些创意改编，但考虑到去年的京吹</a:t>
            </a:r>
            <a:r>
              <a:rPr lang="en-US" altLang="zh-CN" sz="1600" dirty="0">
                <a:latin typeface="思源宋体" panose="02020400000000000000" pitchFamily="18" charset="-122"/>
                <a:ea typeface="思源宋体" panose="02020400000000000000" pitchFamily="18" charset="-122"/>
              </a:rPr>
              <a:t>3</a:t>
            </a:r>
            <a:r>
              <a:rPr lang="zh-CN" altLang="en-US" sz="1600" dirty="0">
                <a:latin typeface="思源宋体" panose="02020400000000000000" pitchFamily="18" charset="-122"/>
                <a:ea typeface="思源宋体" panose="02020400000000000000" pitchFamily="18" charset="-122"/>
              </a:rPr>
              <a:t>惨案，不交给京阿尼改编我也没什么意见。说到花田，这季度花田真杀疯了，老牌脚本家的改编实力还是很实在的，充分证明了造成京吹</a:t>
            </a:r>
            <a:r>
              <a:rPr lang="en-US" altLang="zh-CN" sz="1600" dirty="0">
                <a:latin typeface="思源宋体" panose="02020400000000000000" pitchFamily="18" charset="-122"/>
                <a:ea typeface="思源宋体" panose="02020400000000000000" pitchFamily="18" charset="-122"/>
              </a:rPr>
              <a:t>3</a:t>
            </a:r>
            <a:r>
              <a:rPr lang="zh-CN" altLang="en-US" sz="1600" dirty="0">
                <a:latin typeface="思源宋体" panose="02020400000000000000" pitchFamily="18" charset="-122"/>
                <a:ea typeface="思源宋体" panose="02020400000000000000" pitchFamily="18" charset="-122"/>
              </a:rPr>
              <a:t>惨案的战犯不止花田，石原立也和武田绫乃这两位也在所难逃。</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7+</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7.0</a:t>
            </a:r>
          </a:p>
        </p:txBody>
      </p:sp>
      <p:sp>
        <p:nvSpPr>
          <p:cNvPr id="2" name="文本占位符 1">
            <a:extLst>
              <a:ext uri="{FF2B5EF4-FFF2-40B4-BE49-F238E27FC236}">
                <a16:creationId xmlns:a16="http://schemas.microsoft.com/office/drawing/2014/main" id="{2F2760BD-E88F-852B-EBBD-F9FF61E134BA}"/>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星期三</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C14CBC95-9D8C-DE4E-B559-1B02543D5B79}"/>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23</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9BC2C335-DAAE-D32F-DBFB-ACBD4AF4DF3C}"/>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83022B91-C0C7-9CB1-0877-08A17F4F649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B3308000-355E-D81A-A452-C0C26984AC1C}"/>
              </a:ext>
            </a:extLst>
          </p:cNvPr>
          <p:cNvSpPr txBox="1"/>
          <p:nvPr/>
        </p:nvSpPr>
        <p:spPr>
          <a:xfrm>
            <a:off x="904867" y="6372464"/>
            <a:ext cx="3459601"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巴哈</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更新时间：每周二</a:t>
            </a:r>
            <a:r>
              <a:rPr lang="en-US" altLang="zh-CN" dirty="0">
                <a:latin typeface="思源宋体" panose="02020400000000000000" pitchFamily="18" charset="-122"/>
                <a:ea typeface="思源宋体" panose="02020400000000000000" pitchFamily="18" charset="-122"/>
              </a:rPr>
              <a:t>25</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30</a:t>
            </a:r>
            <a:endParaRPr lang="zh-CN" altLang="en-US" dirty="0">
              <a:latin typeface="思源宋体" panose="02020400000000000000" pitchFamily="18" charset="-122"/>
              <a:ea typeface="思源宋体" panose="02020400000000000000" pitchFamily="18" charset="-122"/>
            </a:endParaRPr>
          </a:p>
        </p:txBody>
      </p:sp>
      <p:pic>
        <p:nvPicPr>
          <p:cNvPr id="4098" name="Picture 2" descr="花は咲く、修羅の如く 群花绽放，彷如修罗">
            <a:extLst>
              <a:ext uri="{FF2B5EF4-FFF2-40B4-BE49-F238E27FC236}">
                <a16:creationId xmlns:a16="http://schemas.microsoft.com/office/drawing/2014/main" id="{F996889A-7140-158F-FC77-14A6492C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877" y="2137391"/>
            <a:ext cx="2984383" cy="421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45426-92F0-79A7-0352-9A374E9669CE}"/>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344EAE10-01D1-54E9-4073-9E5BBCF1E65C}"/>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3F3314DA-9EEB-56F4-FE2F-C666C72C64BF}"/>
              </a:ext>
            </a:extLst>
          </p:cNvPr>
          <p:cNvSpPr>
            <a:spLocks noGrp="1"/>
          </p:cNvSpPr>
          <p:nvPr>
            <p:ph sz="quarter" idx="13"/>
          </p:nvPr>
        </p:nvSpPr>
        <p:spPr>
          <a:xfrm>
            <a:off x="4711114" y="2162536"/>
            <a:ext cx="7236998" cy="4478769"/>
          </a:xfrm>
        </p:spPr>
        <p:txBody>
          <a:bodyPr rtlCol="0">
            <a:noAutofit/>
          </a:bodyPr>
          <a:lstStyle/>
          <a:p>
            <a:pPr marL="0" indent="0" rtl="0">
              <a:buNone/>
            </a:pPr>
            <a:r>
              <a:rPr lang="en-US" altLang="zh-CN" sz="1200" dirty="0">
                <a:latin typeface="思源宋体" panose="02020400000000000000" pitchFamily="18" charset="-122"/>
                <a:ea typeface="思源宋体" panose="02020400000000000000" pitchFamily="18" charset="-122"/>
              </a:rPr>
              <a:t>《</a:t>
            </a:r>
            <a:r>
              <a:rPr lang="en-US" altLang="zh-CN" sz="1200" dirty="0" err="1">
                <a:latin typeface="思源宋体" panose="02020400000000000000" pitchFamily="18" charset="-122"/>
                <a:ea typeface="思源宋体" panose="02020400000000000000" pitchFamily="18" charset="-122"/>
              </a:rPr>
              <a:t>BanG</a:t>
            </a:r>
            <a:r>
              <a:rPr lang="en-US" altLang="zh-CN" sz="1200" dirty="0">
                <a:latin typeface="思源宋体" panose="02020400000000000000" pitchFamily="18" charset="-122"/>
                <a:ea typeface="思源宋体" panose="02020400000000000000" pitchFamily="18" charset="-122"/>
              </a:rPr>
              <a:t> Dream! Ave Mujica》</a:t>
            </a:r>
            <a:r>
              <a:rPr lang="zh-CN" altLang="en-US" sz="1200" dirty="0">
                <a:latin typeface="思源宋体" panose="02020400000000000000" pitchFamily="18" charset="-122"/>
                <a:ea typeface="思源宋体" panose="02020400000000000000" pitchFamily="18" charset="-122"/>
              </a:rPr>
              <a:t>（原创），作为</a:t>
            </a:r>
            <a:r>
              <a:rPr lang="en-US" altLang="zh-CN" sz="1200" dirty="0">
                <a:latin typeface="思源宋体" panose="02020400000000000000" pitchFamily="18" charset="-122"/>
                <a:ea typeface="思源宋体" panose="02020400000000000000" pitchFamily="18" charset="-122"/>
              </a:rPr>
              <a:t>2023</a:t>
            </a:r>
            <a:r>
              <a:rPr lang="zh-CN" altLang="en-US" sz="1200" dirty="0">
                <a:latin typeface="思源宋体" panose="02020400000000000000" pitchFamily="18" charset="-122"/>
                <a:ea typeface="思源宋体" panose="02020400000000000000" pitchFamily="18" charset="-122"/>
              </a:rPr>
              <a:t>年</a:t>
            </a:r>
            <a:r>
              <a:rPr lang="en-US" altLang="zh-CN" sz="1200" dirty="0">
                <a:latin typeface="思源宋体" panose="02020400000000000000" pitchFamily="18" charset="-122"/>
                <a:ea typeface="思源宋体" panose="02020400000000000000" pitchFamily="18" charset="-122"/>
              </a:rPr>
              <a:t>7</a:t>
            </a:r>
            <a:r>
              <a:rPr lang="zh-CN" altLang="en-US" sz="1200" dirty="0">
                <a:latin typeface="思源宋体" panose="02020400000000000000" pitchFamily="18" charset="-122"/>
                <a:ea typeface="思源宋体" panose="02020400000000000000" pitchFamily="18" charset="-122"/>
              </a:rPr>
              <a:t>月传奇原创</a:t>
            </a:r>
            <a:r>
              <a:rPr lang="en-US" altLang="zh-CN" sz="1200" dirty="0">
                <a:latin typeface="思源宋体" panose="02020400000000000000" pitchFamily="18" charset="-122"/>
                <a:ea typeface="思源宋体" panose="02020400000000000000" pitchFamily="18" charset="-122"/>
              </a:rPr>
              <a:t>《</a:t>
            </a:r>
            <a:r>
              <a:rPr lang="en-US" altLang="zh-CN" sz="1200" dirty="0" err="1">
                <a:latin typeface="思源宋体" panose="02020400000000000000" pitchFamily="18" charset="-122"/>
                <a:ea typeface="思源宋体" panose="02020400000000000000" pitchFamily="18" charset="-122"/>
              </a:rPr>
              <a:t>BanG</a:t>
            </a:r>
            <a:r>
              <a:rPr lang="en-US" altLang="zh-CN" sz="1200" dirty="0">
                <a:latin typeface="思源宋体" panose="02020400000000000000" pitchFamily="18" charset="-122"/>
                <a:ea typeface="思源宋体" panose="02020400000000000000" pitchFamily="18" charset="-122"/>
              </a:rPr>
              <a:t> Dream! It’s </a:t>
            </a:r>
            <a:r>
              <a:rPr lang="en-US" altLang="zh-CN" sz="1200" dirty="0" err="1">
                <a:latin typeface="思源宋体" panose="02020400000000000000" pitchFamily="18" charset="-122"/>
                <a:ea typeface="思源宋体" panose="02020400000000000000" pitchFamily="18" charset="-122"/>
              </a:rPr>
              <a:t>MyGO</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的续集，它完美做到了让各路人马全部失望。开播前的无尽炒作和前三集的出色表现让观众的期待值从已经很高的</a:t>
            </a:r>
            <a:r>
              <a:rPr lang="en-US" altLang="zh-CN" sz="1200" dirty="0">
                <a:latin typeface="思源宋体" panose="02020400000000000000" pitchFamily="18" charset="-122"/>
                <a:ea typeface="思源宋体" panose="02020400000000000000" pitchFamily="18" charset="-122"/>
              </a:rPr>
              <a:t>8</a:t>
            </a:r>
            <a:r>
              <a:rPr lang="zh-CN" altLang="en-US" sz="1200" dirty="0">
                <a:latin typeface="思源宋体" panose="02020400000000000000" pitchFamily="18" charset="-122"/>
                <a:ea typeface="思源宋体" panose="02020400000000000000" pitchFamily="18" charset="-122"/>
              </a:rPr>
              <a:t>飙升至更高的</a:t>
            </a:r>
            <a:r>
              <a:rPr lang="en-US" altLang="zh-CN" sz="1200" dirty="0">
                <a:latin typeface="思源宋体" panose="02020400000000000000" pitchFamily="18" charset="-122"/>
                <a:ea typeface="思源宋体" panose="02020400000000000000" pitchFamily="18" charset="-122"/>
              </a:rPr>
              <a:t>9</a:t>
            </a:r>
            <a:r>
              <a:rPr lang="zh-CN" altLang="en-US" sz="1200" dirty="0">
                <a:latin typeface="思源宋体" panose="02020400000000000000" pitchFamily="18" charset="-122"/>
                <a:ea typeface="思源宋体" panose="02020400000000000000" pitchFamily="18" charset="-122"/>
              </a:rPr>
              <a:t>。然而，第四集后半的酒店会议部分毫无逻辑，期待值滑坡，观众疯狂造出各种假药和猜想，妄图弥补残缺的剧情，结果完全没对上，这种“擅自期待、擅自破防”更加拉低了期待值。对于睦的“多重人格”，这部动画花了太多时间在这上面，但到头来发现这个多重人格根本没有存在的必要，致使大莫老师这个人格显得非常工具。同理，大喵老师也是工具人在公式炸团，不得不感叹编剧的大手。对于</a:t>
            </a:r>
            <a:r>
              <a:rPr lang="en-US" altLang="zh-CN" sz="1200" dirty="0">
                <a:latin typeface="思源宋体" panose="02020400000000000000" pitchFamily="18" charset="-122"/>
                <a:ea typeface="思源宋体" panose="02020400000000000000" pitchFamily="18" charset="-122"/>
              </a:rPr>
              <a:t>EP5</a:t>
            </a:r>
            <a:r>
              <a:rPr lang="zh-CN" altLang="en-US" sz="1200" dirty="0">
                <a:latin typeface="思源宋体" panose="02020400000000000000" pitchFamily="18" charset="-122"/>
                <a:ea typeface="思源宋体" panose="02020400000000000000" pitchFamily="18" charset="-122"/>
              </a:rPr>
              <a:t>和</a:t>
            </a:r>
            <a:r>
              <a:rPr lang="en-US" altLang="zh-CN" sz="1200" dirty="0">
                <a:latin typeface="思源宋体" panose="02020400000000000000" pitchFamily="18" charset="-122"/>
                <a:ea typeface="思源宋体" panose="02020400000000000000" pitchFamily="18" charset="-122"/>
              </a:rPr>
              <a:t>EP6</a:t>
            </a:r>
            <a:r>
              <a:rPr lang="zh-CN" altLang="en-US" sz="1200" dirty="0">
                <a:latin typeface="思源宋体" panose="02020400000000000000" pitchFamily="18" charset="-122"/>
                <a:ea typeface="思源宋体" panose="02020400000000000000" pitchFamily="18" charset="-122"/>
              </a:rPr>
              <a:t>，其实单拿出来可以打很高的分，这种在</a:t>
            </a:r>
            <a:r>
              <a:rPr lang="en-US" altLang="zh-CN" sz="1200" dirty="0" err="1">
                <a:latin typeface="思源宋体" panose="02020400000000000000" pitchFamily="18" charset="-122"/>
                <a:ea typeface="思源宋体" panose="02020400000000000000" pitchFamily="18" charset="-122"/>
              </a:rPr>
              <a:t>MyGO</a:t>
            </a:r>
            <a:r>
              <a:rPr lang="zh-CN" altLang="en-US" sz="1200" dirty="0">
                <a:latin typeface="思源宋体" panose="02020400000000000000" pitchFamily="18" charset="-122"/>
                <a:ea typeface="思源宋体" panose="02020400000000000000" pitchFamily="18" charset="-122"/>
              </a:rPr>
              <a:t>片场的桥段观感很好，但放在</a:t>
            </a:r>
            <a:r>
              <a:rPr lang="en-US" altLang="zh-CN" sz="1200" dirty="0">
                <a:latin typeface="思源宋体" panose="02020400000000000000" pitchFamily="18" charset="-122"/>
                <a:ea typeface="思源宋体" panose="02020400000000000000" pitchFamily="18" charset="-122"/>
              </a:rPr>
              <a:t>Mujica</a:t>
            </a:r>
            <a:r>
              <a:rPr lang="zh-CN" altLang="en-US" sz="1200" dirty="0">
                <a:latin typeface="思源宋体" panose="02020400000000000000" pitchFamily="18" charset="-122"/>
                <a:ea typeface="思源宋体" panose="02020400000000000000" pitchFamily="18" charset="-122"/>
              </a:rPr>
              <a:t>片场显得不合适，此时我还相信独角兽神力可以救回来，但是我错了。</a:t>
            </a:r>
            <a:r>
              <a:rPr lang="en-US" altLang="zh-CN" sz="1200" dirty="0">
                <a:latin typeface="思源宋体" panose="02020400000000000000" pitchFamily="18" charset="-122"/>
                <a:ea typeface="思源宋体" panose="02020400000000000000" pitchFamily="18" charset="-122"/>
              </a:rPr>
              <a:t>EP7</a:t>
            </a:r>
            <a:r>
              <a:rPr lang="zh-CN" altLang="en-US" sz="1200" dirty="0">
                <a:latin typeface="思源宋体" panose="02020400000000000000" pitchFamily="18" charset="-122"/>
                <a:ea typeface="思源宋体" panose="02020400000000000000" pitchFamily="18" charset="-122"/>
              </a:rPr>
              <a:t>的逆天剧情节奏安排和跑调春日影使所有观众的信任度直接崩盘。依据前</a:t>
            </a:r>
            <a:r>
              <a:rPr lang="en-US" altLang="zh-CN" sz="1200" dirty="0">
                <a:latin typeface="思源宋体" panose="02020400000000000000" pitchFamily="18" charset="-122"/>
                <a:ea typeface="思源宋体" panose="02020400000000000000" pitchFamily="18" charset="-122"/>
              </a:rPr>
              <a:t>6</a:t>
            </a:r>
            <a:r>
              <a:rPr lang="zh-CN" altLang="en-US" sz="1200" dirty="0">
                <a:latin typeface="思源宋体" panose="02020400000000000000" pitchFamily="18" charset="-122"/>
                <a:ea typeface="思源宋体" panose="02020400000000000000" pitchFamily="18" charset="-122"/>
              </a:rPr>
              <a:t>集的人物刻画，祥出的性格转变和大莫老师的下线完全没有合理性，而</a:t>
            </a:r>
            <a:r>
              <a:rPr lang="en-US" altLang="zh-CN" sz="1200" dirty="0" err="1">
                <a:latin typeface="思源宋体" panose="02020400000000000000" pitchFamily="18" charset="-122"/>
                <a:ea typeface="思源宋体" panose="02020400000000000000" pitchFamily="18" charset="-122"/>
              </a:rPr>
              <a:t>MyGO</a:t>
            </a:r>
            <a:r>
              <a:rPr lang="zh-CN" altLang="en-US" sz="1200" dirty="0">
                <a:latin typeface="思源宋体" panose="02020400000000000000" pitchFamily="18" charset="-122"/>
                <a:ea typeface="思源宋体" panose="02020400000000000000" pitchFamily="18" charset="-122"/>
              </a:rPr>
              <a:t>团魂的突然崩坏又显得“诗超绊”好像没发生过，面对</a:t>
            </a:r>
            <a:r>
              <a:rPr lang="en-US" altLang="zh-CN" sz="1200" dirty="0" err="1">
                <a:latin typeface="思源宋体" panose="02020400000000000000" pitchFamily="18" charset="-122"/>
                <a:ea typeface="思源宋体" panose="02020400000000000000" pitchFamily="18" charset="-122"/>
              </a:rPr>
              <a:t>Crychic</a:t>
            </a:r>
            <a:r>
              <a:rPr lang="zh-CN" altLang="en-US" sz="1200" dirty="0">
                <a:latin typeface="思源宋体" panose="02020400000000000000" pitchFamily="18" charset="-122"/>
                <a:ea typeface="思源宋体" panose="02020400000000000000" pitchFamily="18" charset="-122"/>
              </a:rPr>
              <a:t>，爱音彻底成为了久美子</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圣爱音了，立希的塑造问题不算大，而素世和灯的角色塑造完全崩坏。</a:t>
            </a:r>
            <a:r>
              <a:rPr lang="en-US" altLang="zh-CN" sz="1200" dirty="0">
                <a:latin typeface="思源宋体" panose="02020400000000000000" pitchFamily="18" charset="-122"/>
                <a:ea typeface="思源宋体" panose="02020400000000000000" pitchFamily="18" charset="-122"/>
              </a:rPr>
              <a:t>EP8</a:t>
            </a:r>
            <a:r>
              <a:rPr lang="zh-CN" altLang="en-US" sz="1200" dirty="0">
                <a:latin typeface="思源宋体" panose="02020400000000000000" pitchFamily="18" charset="-122"/>
                <a:ea typeface="思源宋体" panose="02020400000000000000" pitchFamily="18" charset="-122"/>
              </a:rPr>
              <a:t>结束，仿佛跑调春日影真的不是</a:t>
            </a:r>
            <a:r>
              <a:rPr lang="en-US" altLang="zh-CN" sz="1200" dirty="0" err="1">
                <a:latin typeface="思源宋体" panose="02020400000000000000" pitchFamily="18" charset="-122"/>
                <a:ea typeface="思源宋体" panose="02020400000000000000" pitchFamily="18" charset="-122"/>
              </a:rPr>
              <a:t>Crychic</a:t>
            </a:r>
            <a:r>
              <a:rPr lang="zh-CN" altLang="en-US" sz="1200" dirty="0">
                <a:latin typeface="思源宋体" panose="02020400000000000000" pitchFamily="18" charset="-122"/>
                <a:ea typeface="思源宋体" panose="02020400000000000000" pitchFamily="18" charset="-122"/>
              </a:rPr>
              <a:t>的风光大葬，而是复活仪式，这种开倒车的行为是对</a:t>
            </a:r>
            <a:r>
              <a:rPr lang="en-US" altLang="zh-CN" sz="1200" dirty="0" err="1">
                <a:latin typeface="思源宋体" panose="02020400000000000000" pitchFamily="18" charset="-122"/>
                <a:ea typeface="思源宋体" panose="02020400000000000000" pitchFamily="18" charset="-122"/>
              </a:rPr>
              <a:t>MyGO</a:t>
            </a:r>
            <a:r>
              <a:rPr lang="zh-CN" altLang="en-US" sz="1200" dirty="0">
                <a:latin typeface="思源宋体" panose="02020400000000000000" pitchFamily="18" charset="-122"/>
                <a:ea typeface="思源宋体" panose="02020400000000000000" pitchFamily="18" charset="-122"/>
              </a:rPr>
              <a:t>动画主题“不畏迷茫，砥砺前行”的亵渎。 海铃的塑造目前还是云里雾里、动机不明，初华女士又在作为蜘蛛侠打击犯罪。截止</a:t>
            </a:r>
            <a:r>
              <a:rPr lang="en-US" altLang="zh-CN" sz="1200" dirty="0">
                <a:latin typeface="思源宋体" panose="02020400000000000000" pitchFamily="18" charset="-122"/>
                <a:ea typeface="思源宋体" panose="02020400000000000000" pitchFamily="18" charset="-122"/>
              </a:rPr>
              <a:t>EP8</a:t>
            </a:r>
            <a:r>
              <a:rPr lang="zh-CN" altLang="en-US" sz="1200" dirty="0">
                <a:latin typeface="思源宋体" panose="02020400000000000000" pitchFamily="18" charset="-122"/>
                <a:ea typeface="思源宋体" panose="02020400000000000000" pitchFamily="18" charset="-122"/>
              </a:rPr>
              <a:t>，这部动画已经彻底沦为了乐子动画，包括</a:t>
            </a:r>
            <a:r>
              <a:rPr lang="en-US" altLang="zh-CN" sz="1200" dirty="0">
                <a:latin typeface="思源宋体" panose="02020400000000000000" pitchFamily="18" charset="-122"/>
                <a:ea typeface="思源宋体" panose="02020400000000000000" pitchFamily="18" charset="-122"/>
              </a:rPr>
              <a:t>EP8</a:t>
            </a:r>
            <a:r>
              <a:rPr lang="zh-CN" altLang="en-US" sz="1200" dirty="0">
                <a:latin typeface="思源宋体" panose="02020400000000000000" pitchFamily="18" charset="-122"/>
                <a:ea typeface="思源宋体" panose="02020400000000000000" pitchFamily="18" charset="-122"/>
              </a:rPr>
              <a:t>的优良观感在杂乱无章的剧情逻辑下也显得怪异无比，大莫老师和睦的互相拉扯确实有乐子。对于动画党，剧情和观感是依托；对于角色厨，编剧的大面积毁角色令人愤怒；对于邦邦人，这种垃圾动画还是别来碰瓷邦邦了吧，毕竟它只是</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颂乐人偶</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；对于百合豚，这种怪异的关系性能吃下去的也是神人了，说到底这部就没多少关系性。</a:t>
            </a:r>
            <a:endParaRPr lang="en-US" altLang="zh-CN" sz="1200" dirty="0">
              <a:latin typeface="思源宋体" panose="02020400000000000000" pitchFamily="18" charset="-122"/>
              <a:ea typeface="思源宋体" panose="02020400000000000000" pitchFamily="18" charset="-122"/>
            </a:endParaRPr>
          </a:p>
          <a:p>
            <a:pPr marL="0" indent="0" rtl="0">
              <a:buNone/>
            </a:pPr>
            <a:r>
              <a:rPr lang="zh-CN" altLang="en-US" sz="1200" dirty="0">
                <a:latin typeface="思源宋体" panose="02020400000000000000" pitchFamily="18" charset="-122"/>
                <a:ea typeface="思源宋体" panose="02020400000000000000" pitchFamily="18" charset="-122"/>
              </a:rPr>
              <a:t>目前</a:t>
            </a:r>
            <a:r>
              <a:rPr lang="en-US" altLang="zh-CN" sz="1200" dirty="0">
                <a:latin typeface="思源宋体" panose="02020400000000000000" pitchFamily="18" charset="-122"/>
                <a:ea typeface="思源宋体" panose="02020400000000000000" pitchFamily="18" charset="-122"/>
              </a:rPr>
              <a:t>《</a:t>
            </a:r>
            <a:r>
              <a:rPr lang="en-US" altLang="zh-CN" sz="1200" dirty="0" err="1">
                <a:latin typeface="思源宋体" panose="02020400000000000000" pitchFamily="18" charset="-122"/>
                <a:ea typeface="思源宋体" panose="02020400000000000000" pitchFamily="18" charset="-122"/>
              </a:rPr>
              <a:t>BanG</a:t>
            </a:r>
            <a:r>
              <a:rPr lang="en-US" altLang="zh-CN" sz="1200" dirty="0">
                <a:latin typeface="思源宋体" panose="02020400000000000000" pitchFamily="18" charset="-122"/>
                <a:ea typeface="思源宋体" panose="02020400000000000000" pitchFamily="18" charset="-122"/>
              </a:rPr>
              <a:t> Dream! Ave Mujica》</a:t>
            </a:r>
            <a:r>
              <a:rPr lang="zh-CN" altLang="en-US" sz="1200" dirty="0">
                <a:latin typeface="思源宋体" panose="02020400000000000000" pitchFamily="18" charset="-122"/>
                <a:ea typeface="思源宋体" panose="02020400000000000000" pitchFamily="18" charset="-122"/>
              </a:rPr>
              <a:t>给我的感觉更像是角色都是编剧手下的人偶，行动都是编剧说了算。独角兽已经切割，柿本广大的发挥实在令人担忧，其实从去年的邦邦原班人马但非独角兽系构</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亦叶亦花</a:t>
            </a:r>
            <a:r>
              <a:rPr lang="en-US" altLang="zh-CN" sz="1200" dirty="0">
                <a:latin typeface="思源宋体" panose="02020400000000000000" pitchFamily="18" charset="-122"/>
                <a:ea typeface="思源宋体" panose="02020400000000000000" pitchFamily="18" charset="-122"/>
              </a:rPr>
              <a:t>》</a:t>
            </a:r>
            <a:r>
              <a:rPr lang="zh-CN" altLang="en-US" sz="1200" dirty="0">
                <a:latin typeface="思源宋体" panose="02020400000000000000" pitchFamily="18" charset="-122"/>
                <a:ea typeface="思源宋体" panose="02020400000000000000" pitchFamily="18" charset="-122"/>
              </a:rPr>
              <a:t>就可以一叶知秋了，包括武士道的各种炒作，据说大莫老师都是柿本后来加的，并且把前三集合并成了一集，很大概率就是在制作“短视频爆款”动画的道路上一去不复返了，可以说是邦邦版水母了，正好印证水母的一句话：“大众也不是笨蛋，单纯只是想引发话题的企划，早晚会被闻到恶臭”。我真希望武士道宣布蚀本改版</a:t>
            </a:r>
            <a:r>
              <a:rPr lang="en-US" altLang="zh-CN" sz="1200" dirty="0">
                <a:latin typeface="思源宋体" panose="02020400000000000000" pitchFamily="18" charset="-122"/>
                <a:ea typeface="思源宋体" panose="02020400000000000000" pitchFamily="18" charset="-122"/>
              </a:rPr>
              <a:t>Mujica</a:t>
            </a:r>
            <a:r>
              <a:rPr lang="zh-CN" altLang="en-US" sz="1200" dirty="0">
                <a:latin typeface="思源宋体" panose="02020400000000000000" pitchFamily="18" charset="-122"/>
                <a:ea typeface="思源宋体" panose="02020400000000000000" pitchFamily="18" charset="-122"/>
              </a:rPr>
              <a:t>动画只是</a:t>
            </a:r>
            <a:r>
              <a:rPr lang="en-US" altLang="zh-CN" sz="1200" dirty="0">
                <a:latin typeface="思源宋体" panose="02020400000000000000" pitchFamily="18" charset="-122"/>
                <a:ea typeface="思源宋体" panose="02020400000000000000" pitchFamily="18" charset="-122"/>
              </a:rPr>
              <a:t>if</a:t>
            </a:r>
            <a:r>
              <a:rPr lang="zh-CN" altLang="en-US" sz="1200" dirty="0">
                <a:latin typeface="思源宋体" panose="02020400000000000000" pitchFamily="18" charset="-122"/>
                <a:ea typeface="思源宋体" panose="02020400000000000000" pitchFamily="18" charset="-122"/>
              </a:rPr>
              <a:t>线，真正的成品动画会在完结后放出。现在也说不了什么其它了，就等每周四</a:t>
            </a:r>
            <a:r>
              <a:rPr lang="en-US" altLang="zh-CN" sz="1200" dirty="0">
                <a:latin typeface="思源宋体" panose="02020400000000000000" pitchFamily="18" charset="-122"/>
                <a:ea typeface="思源宋体" panose="02020400000000000000" pitchFamily="18" charset="-122"/>
              </a:rPr>
              <a:t>22</a:t>
            </a:r>
            <a:r>
              <a:rPr lang="zh-CN" altLang="en-US" sz="1200" dirty="0">
                <a:latin typeface="思源宋体" panose="02020400000000000000" pitchFamily="18" charset="-122"/>
                <a:ea typeface="思源宋体" panose="02020400000000000000" pitchFamily="18" charset="-122"/>
              </a:rPr>
              <a:t>：</a:t>
            </a:r>
            <a:r>
              <a:rPr lang="en-US" altLang="zh-CN" sz="1200" dirty="0">
                <a:latin typeface="思源宋体" panose="02020400000000000000" pitchFamily="18" charset="-122"/>
                <a:ea typeface="思源宋体" panose="02020400000000000000" pitchFamily="18" charset="-122"/>
              </a:rPr>
              <a:t>00</a:t>
            </a:r>
            <a:r>
              <a:rPr lang="zh-CN" altLang="en-US" sz="1200" dirty="0">
                <a:latin typeface="思源宋体" panose="02020400000000000000" pitchFamily="18" charset="-122"/>
                <a:ea typeface="思源宋体" panose="02020400000000000000" pitchFamily="18" charset="-122"/>
              </a:rPr>
              <a:t>准时看乐子吧。</a:t>
            </a:r>
            <a:endParaRPr lang="en-US" altLang="zh-CN" sz="1200" dirty="0">
              <a:latin typeface="思源宋体" panose="02020400000000000000" pitchFamily="18" charset="-122"/>
              <a:ea typeface="思源宋体" panose="02020400000000000000" pitchFamily="18" charset="-122"/>
            </a:endParaRPr>
          </a:p>
          <a:p>
            <a:pPr marL="0" indent="0" rtl="0">
              <a:buNone/>
            </a:pPr>
            <a:r>
              <a:rPr lang="zh-CN" altLang="en-US" sz="1200" dirty="0">
                <a:latin typeface="思源宋体" panose="02020400000000000000" pitchFamily="18" charset="-122"/>
                <a:ea typeface="思源宋体" panose="02020400000000000000" pitchFamily="18" charset="-122"/>
              </a:rPr>
              <a:t>个人评级：</a:t>
            </a:r>
            <a:r>
              <a:rPr lang="en-US" altLang="zh-CN" sz="1200" dirty="0">
                <a:latin typeface="思源宋体" panose="02020400000000000000" pitchFamily="18" charset="-122"/>
                <a:ea typeface="思源宋体" panose="02020400000000000000" pitchFamily="18" charset="-122"/>
              </a:rPr>
              <a:t>5		</a:t>
            </a:r>
            <a:r>
              <a:rPr lang="en-US" altLang="zh-CN" sz="1200" dirty="0" err="1">
                <a:latin typeface="思源宋体" panose="02020400000000000000" pitchFamily="18" charset="-122"/>
                <a:ea typeface="思源宋体" panose="02020400000000000000" pitchFamily="18" charset="-122"/>
              </a:rPr>
              <a:t>Bangumi</a:t>
            </a:r>
            <a:r>
              <a:rPr lang="zh-CN" altLang="en-US" sz="1200" dirty="0">
                <a:latin typeface="思源宋体" panose="02020400000000000000" pitchFamily="18" charset="-122"/>
                <a:ea typeface="思源宋体" panose="02020400000000000000" pitchFamily="18" charset="-122"/>
              </a:rPr>
              <a:t>评分：</a:t>
            </a:r>
            <a:r>
              <a:rPr lang="en-US" altLang="zh-CN" sz="1200" dirty="0">
                <a:latin typeface="思源宋体" panose="02020400000000000000" pitchFamily="18" charset="-122"/>
                <a:ea typeface="思源宋体" panose="02020400000000000000" pitchFamily="18" charset="-122"/>
              </a:rPr>
              <a:t>5.4</a:t>
            </a:r>
          </a:p>
        </p:txBody>
      </p:sp>
      <p:sp>
        <p:nvSpPr>
          <p:cNvPr id="2" name="文本占位符 1">
            <a:extLst>
              <a:ext uri="{FF2B5EF4-FFF2-40B4-BE49-F238E27FC236}">
                <a16:creationId xmlns:a16="http://schemas.microsoft.com/office/drawing/2014/main" id="{A5776915-A0B8-5744-CCFD-7590B35B2132}"/>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星期四</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EE7C99D6-6692-4419-5038-3583194F98C7}"/>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24</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05D74E14-698F-EA48-771E-45129F42FB53}"/>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D467BCF7-9D3D-76EB-034E-D27E5C54544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811CD346-E99F-7C94-CE1A-2098A6375946}"/>
              </a:ext>
            </a:extLst>
          </p:cNvPr>
          <p:cNvSpPr txBox="1"/>
          <p:nvPr/>
        </p:nvSpPr>
        <p:spPr>
          <a:xfrm>
            <a:off x="904867" y="6372464"/>
            <a:ext cx="3456395"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哔哩</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更新时间：每周四</a:t>
            </a:r>
            <a:r>
              <a:rPr lang="en-US" altLang="zh-CN" dirty="0">
                <a:latin typeface="思源宋体" panose="02020400000000000000" pitchFamily="18" charset="-122"/>
                <a:ea typeface="思源宋体" panose="02020400000000000000" pitchFamily="18" charset="-122"/>
              </a:rPr>
              <a:t>22</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00</a:t>
            </a:r>
            <a:endParaRPr lang="zh-CN" altLang="en-US" dirty="0">
              <a:latin typeface="思源宋体" panose="02020400000000000000" pitchFamily="18" charset="-122"/>
              <a:ea typeface="思源宋体" panose="02020400000000000000" pitchFamily="18" charset="-122"/>
            </a:endParaRPr>
          </a:p>
        </p:txBody>
      </p:sp>
      <p:pic>
        <p:nvPicPr>
          <p:cNvPr id="7170" name="Picture 2" descr="BanG Dream! Ave Mujica ">
            <a:extLst>
              <a:ext uri="{FF2B5EF4-FFF2-40B4-BE49-F238E27FC236}">
                <a16:creationId xmlns:a16="http://schemas.microsoft.com/office/drawing/2014/main" id="{A1A1EB4B-EC77-558E-2F95-4F5356273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218" y="2133756"/>
            <a:ext cx="2944898" cy="41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89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184E-80C1-F0DB-807B-997BA2B15CF4}"/>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43D5B1C7-B569-2403-5E99-F8AD3B75D7BC}"/>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1729E6F3-59DB-3615-0A7A-7F37477C9902}"/>
              </a:ext>
            </a:extLst>
          </p:cNvPr>
          <p:cNvSpPr>
            <a:spLocks noGrp="1"/>
          </p:cNvSpPr>
          <p:nvPr>
            <p:ph sz="quarter" idx="13"/>
          </p:nvPr>
        </p:nvSpPr>
        <p:spPr>
          <a:xfrm>
            <a:off x="6211369" y="3320332"/>
            <a:ext cx="4236488" cy="2227849"/>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“周五</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聊天室”</a:t>
            </a:r>
            <a:endParaRPr lang="en-US" altLang="zh-CN" sz="1600" dirty="0">
              <a:latin typeface="思源宋体" panose="02020400000000000000" pitchFamily="18" charset="-122"/>
              <a:ea typeface="思源宋体" panose="02020400000000000000" pitchFamily="18" charset="-122"/>
            </a:endParaRPr>
          </a:p>
          <a:p>
            <a:pPr marL="0" indent="0" rtl="0">
              <a:buNone/>
            </a:pPr>
            <a:r>
              <a:rPr lang="en-US" altLang="zh-CN" sz="1600" dirty="0">
                <a:latin typeface="思源宋体" panose="02020400000000000000" pitchFamily="18" charset="-122"/>
                <a:ea typeface="思源宋体" panose="02020400000000000000" pitchFamily="18" charset="-122"/>
              </a:rPr>
              <a:t>Never </a:t>
            </a:r>
            <a:r>
              <a:rPr lang="en-US" altLang="zh-CN" sz="1600" dirty="0" err="1">
                <a:latin typeface="思源宋体" panose="02020400000000000000" pitchFamily="18" charset="-122"/>
                <a:ea typeface="思源宋体" panose="02020400000000000000" pitchFamily="18" charset="-122"/>
              </a:rPr>
              <a:t>Zhǎng</a:t>
            </a:r>
            <a:r>
              <a:rPr lang="en-US" altLang="zh-CN" sz="1600" dirty="0">
                <a:latin typeface="思源宋体" panose="02020400000000000000" pitchFamily="18" charset="-122"/>
                <a:ea typeface="思源宋体" panose="02020400000000000000" pitchFamily="18" charset="-122"/>
              </a:rPr>
              <a:t> Hair</a:t>
            </a:r>
            <a:r>
              <a:rPr lang="zh-CN" altLang="en-US" sz="1600" dirty="0">
                <a:latin typeface="思源宋体" panose="02020400000000000000" pitchFamily="18" charset="-122"/>
                <a:ea typeface="思源宋体" panose="02020400000000000000" pitchFamily="18" charset="-122"/>
              </a:rPr>
              <a:t>的</a:t>
            </a:r>
            <a:r>
              <a:rPr lang="en-US" altLang="zh-CN" sz="1600" dirty="0">
                <a:latin typeface="思源宋体" panose="02020400000000000000" pitchFamily="18" charset="-122"/>
                <a:ea typeface="思源宋体" panose="02020400000000000000" pitchFamily="18" charset="-122"/>
              </a:rPr>
              <a:t>42062</a:t>
            </a:r>
            <a:r>
              <a:rPr lang="zh-CN" altLang="en-US" sz="1600" dirty="0">
                <a:latin typeface="思源宋体" panose="02020400000000000000" pitchFamily="18" charset="-122"/>
                <a:ea typeface="思源宋体" panose="02020400000000000000" pitchFamily="18" charset="-122"/>
              </a:rPr>
              <a:t>频道，动画区古神</a:t>
            </a:r>
            <a:r>
              <a:rPr lang="en-US" altLang="zh-CN" sz="1600" dirty="0">
                <a:latin typeface="思源宋体" panose="02020400000000000000" pitchFamily="18" charset="-122"/>
                <a:ea typeface="思源宋体" panose="02020400000000000000" pitchFamily="18" charset="-122"/>
              </a:rPr>
              <a:t>UP</a:t>
            </a:r>
            <a:r>
              <a:rPr lang="zh-CN" altLang="en-US" sz="1600" dirty="0">
                <a:latin typeface="思源宋体" panose="02020400000000000000" pitchFamily="18" charset="-122"/>
                <a:ea typeface="思源宋体" panose="02020400000000000000" pitchFamily="18" charset="-122"/>
              </a:rPr>
              <a:t>的</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杂谈直播，包括但不限于一周</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要闻、</a:t>
            </a:r>
            <a:r>
              <a:rPr lang="en-US" altLang="zh-CN" sz="1600" dirty="0">
                <a:latin typeface="思源宋体" panose="02020400000000000000" pitchFamily="18" charset="-122"/>
                <a:ea typeface="思源宋体" panose="02020400000000000000" pitchFamily="18" charset="-122"/>
              </a:rPr>
              <a:t>OPED</a:t>
            </a:r>
            <a:r>
              <a:rPr lang="zh-CN" altLang="en-US" sz="1600" dirty="0">
                <a:latin typeface="思源宋体" panose="02020400000000000000" pitchFamily="18" charset="-122"/>
                <a:ea typeface="思源宋体" panose="02020400000000000000" pitchFamily="18" charset="-122"/>
              </a:rPr>
              <a:t>鉴赏会、拷打出问题的</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作品（完全不叠甲）以及动画的讨论。我一般将其作为写作业时的白噪音，有兴趣则观看，无兴趣则专心写作业。</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2C350EF6-8FA4-ECC2-D76F-F3857AF72877}"/>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星期五</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C11DDCAC-BBEE-60D3-E384-F3CB5FC06D9F}"/>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25</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31CF029F-B83A-8D28-8ACC-4EB40CEC4500}"/>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39BD3D13-40CF-772D-04FE-AAC56434BAE8}"/>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1D737415-7C80-5820-85BB-C0293D66DF24}"/>
              </a:ext>
            </a:extLst>
          </p:cNvPr>
          <p:cNvSpPr txBox="1"/>
          <p:nvPr/>
        </p:nvSpPr>
        <p:spPr>
          <a:xfrm>
            <a:off x="1158571" y="5661248"/>
            <a:ext cx="2348720" cy="369332"/>
          </a:xfrm>
          <a:prstGeom prst="rect">
            <a:avLst/>
          </a:prstGeom>
          <a:noFill/>
        </p:spPr>
        <p:txBody>
          <a:bodyPr wrap="none" rtlCol="0">
            <a:spAutoFit/>
          </a:bodyPr>
          <a:lstStyle/>
          <a:p>
            <a:r>
              <a:rPr lang="zh-CN" altLang="en-US" dirty="0">
                <a:latin typeface="思源宋体" panose="02020400000000000000" pitchFamily="18" charset="-122"/>
                <a:ea typeface="思源宋体" panose="02020400000000000000" pitchFamily="18" charset="-122"/>
              </a:rPr>
              <a:t>每周五</a:t>
            </a:r>
            <a:r>
              <a:rPr lang="en-US" altLang="zh-CN" dirty="0">
                <a:latin typeface="思源宋体" panose="02020400000000000000" pitchFamily="18" charset="-122"/>
                <a:ea typeface="思源宋体" panose="02020400000000000000" pitchFamily="18" charset="-122"/>
              </a:rPr>
              <a:t>[20:00, 23:00]</a:t>
            </a:r>
            <a:endParaRPr lang="zh-CN" altLang="en-US" dirty="0">
              <a:latin typeface="思源宋体" panose="02020400000000000000" pitchFamily="18" charset="-122"/>
              <a:ea typeface="思源宋体" panose="02020400000000000000" pitchFamily="18" charset="-122"/>
            </a:endParaRPr>
          </a:p>
        </p:txBody>
      </p:sp>
      <p:pic>
        <p:nvPicPr>
          <p:cNvPr id="3074" name="Picture 2">
            <a:extLst>
              <a:ext uri="{FF2B5EF4-FFF2-40B4-BE49-F238E27FC236}">
                <a16:creationId xmlns:a16="http://schemas.microsoft.com/office/drawing/2014/main" id="{001525D6-9425-DFAF-6A0F-20F66E22F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2780928"/>
            <a:ext cx="22669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31214-A03F-F2E5-63E7-367D89567742}"/>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B88D9086-5F50-F144-BD83-8835C493CEF0}"/>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57FAD12B-619A-E9DB-181B-B011C5872E76}"/>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星期六</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4FC5F817-91EE-BF5D-683E-C50C6AB120F9}"/>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26</a:t>
            </a:fld>
            <a:endParaRPr lang="zh-CN" altLang="en-US" dirty="0">
              <a:ea typeface="Microsoft YaHei UI" panose="020B0503020204020204" pitchFamily="34" charset="-122"/>
            </a:endParaRPr>
          </a:p>
        </p:txBody>
      </p:sp>
      <p:sp>
        <p:nvSpPr>
          <p:cNvPr id="18" name="文本占位符 119">
            <a:extLst>
              <a:ext uri="{FF2B5EF4-FFF2-40B4-BE49-F238E27FC236}">
                <a16:creationId xmlns:a16="http://schemas.microsoft.com/office/drawing/2014/main" id="{A172D53E-561F-58EF-8DCA-A926E999A412}"/>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59E0D9CD-F47B-6D6C-EECF-23AB005F7A6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FFA43C72-227E-DB60-DA58-5770E5628774}"/>
              </a:ext>
            </a:extLst>
          </p:cNvPr>
          <p:cNvSpPr txBox="1"/>
          <p:nvPr/>
        </p:nvSpPr>
        <p:spPr>
          <a:xfrm>
            <a:off x="819907" y="6368831"/>
            <a:ext cx="3626314" cy="307777"/>
          </a:xfrm>
          <a:prstGeom prst="rect">
            <a:avLst/>
          </a:prstGeom>
          <a:noFill/>
        </p:spPr>
        <p:txBody>
          <a:bodyPr wrap="none" rtlCol="0">
            <a:spAutoFit/>
          </a:bodyPr>
          <a:lstStyle/>
          <a:p>
            <a:r>
              <a:rPr lang="en-US" altLang="zh-CN" sz="1400" dirty="0">
                <a:latin typeface="思源宋体" panose="02020400000000000000" pitchFamily="18" charset="-122"/>
                <a:ea typeface="思源宋体" panose="02020400000000000000" pitchFamily="18" charset="-122"/>
              </a:rPr>
              <a:t>[</a:t>
            </a:r>
            <a:r>
              <a:rPr lang="zh-CN" altLang="en-US" sz="1400" dirty="0">
                <a:latin typeface="思源宋体" panose="02020400000000000000" pitchFamily="18" charset="-122"/>
                <a:ea typeface="思源宋体" panose="02020400000000000000" pitchFamily="18" charset="-122"/>
              </a:rPr>
              <a:t>豌豆字幕组</a:t>
            </a:r>
            <a:r>
              <a:rPr lang="en-US" altLang="zh-CN" sz="1400" dirty="0">
                <a:latin typeface="思源宋体" panose="02020400000000000000" pitchFamily="18" charset="-122"/>
                <a:ea typeface="思源宋体" panose="02020400000000000000" pitchFamily="18" charset="-122"/>
              </a:rPr>
              <a:t>] </a:t>
            </a:r>
            <a:r>
              <a:rPr lang="zh-CN" altLang="en-US" sz="1400" dirty="0">
                <a:latin typeface="思源宋体" panose="02020400000000000000" pitchFamily="18" charset="-122"/>
                <a:ea typeface="思源宋体" panose="02020400000000000000" pitchFamily="18" charset="-122"/>
              </a:rPr>
              <a:t>更新时间：每周五</a:t>
            </a:r>
            <a:r>
              <a:rPr lang="en-US" altLang="zh-CN" sz="1400" dirty="0">
                <a:latin typeface="思源宋体" panose="02020400000000000000" pitchFamily="18" charset="-122"/>
                <a:ea typeface="思源宋体" panose="02020400000000000000" pitchFamily="18" charset="-122"/>
              </a:rPr>
              <a:t>28</a:t>
            </a:r>
            <a:r>
              <a:rPr lang="zh-CN" altLang="en-US" sz="1400" dirty="0">
                <a:latin typeface="思源宋体" panose="02020400000000000000" pitchFamily="18" charset="-122"/>
                <a:ea typeface="思源宋体" panose="02020400000000000000" pitchFamily="18" charset="-122"/>
              </a:rPr>
              <a:t>：</a:t>
            </a:r>
            <a:r>
              <a:rPr lang="en-US" altLang="zh-CN" sz="1400" dirty="0">
                <a:latin typeface="思源宋体" panose="02020400000000000000" pitchFamily="18" charset="-122"/>
                <a:ea typeface="思源宋体" panose="02020400000000000000" pitchFamily="18" charset="-122"/>
              </a:rPr>
              <a:t>00</a:t>
            </a:r>
            <a:r>
              <a:rPr lang="zh-CN" altLang="en-US" sz="1400" dirty="0">
                <a:latin typeface="思源宋体" panose="02020400000000000000" pitchFamily="18" charset="-122"/>
                <a:ea typeface="思源宋体" panose="02020400000000000000" pitchFamily="18" charset="-122"/>
              </a:rPr>
              <a:t>左右</a:t>
            </a:r>
          </a:p>
        </p:txBody>
      </p:sp>
      <p:sp>
        <p:nvSpPr>
          <p:cNvPr id="6" name="内容占位符 12">
            <a:extLst>
              <a:ext uri="{FF2B5EF4-FFF2-40B4-BE49-F238E27FC236}">
                <a16:creationId xmlns:a16="http://schemas.microsoft.com/office/drawing/2014/main" id="{0D3EB55A-F11B-064B-9145-918A58BEEBAE}"/>
              </a:ext>
            </a:extLst>
          </p:cNvPr>
          <p:cNvSpPr txBox="1">
            <a:spLocks/>
          </p:cNvSpPr>
          <p:nvPr/>
        </p:nvSpPr>
        <p:spPr>
          <a:xfrm>
            <a:off x="6211369" y="3068960"/>
            <a:ext cx="4236488" cy="1926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药屋少女的呢喃 第二季</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（漫改），古风悬疑推理番，各种案件很有意思，观感舒适，总而言之就是好看。</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8-</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7.6</a:t>
            </a:r>
          </a:p>
        </p:txBody>
      </p:sp>
      <p:pic>
        <p:nvPicPr>
          <p:cNvPr id="1026" name="Picture 2" descr="薬屋のひとりごと 第2期 药屋少女的呢喃 第二季">
            <a:extLst>
              <a:ext uri="{FF2B5EF4-FFF2-40B4-BE49-F238E27FC236}">
                <a16:creationId xmlns:a16="http://schemas.microsoft.com/office/drawing/2014/main" id="{F2458184-27BD-0D89-7456-C37654C40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900" y="2153018"/>
            <a:ext cx="2952328" cy="418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CD25-1D9B-A4CB-E7D5-075122B39DE2}"/>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364E44B9-1C9D-6FD4-F4B1-8C3023132581}"/>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0CBF29FB-8392-FAA8-BF42-CFEC7165A5A0}"/>
              </a:ext>
            </a:extLst>
          </p:cNvPr>
          <p:cNvSpPr>
            <a:spLocks noGrp="1"/>
          </p:cNvSpPr>
          <p:nvPr>
            <p:ph sz="quarter" idx="13"/>
          </p:nvPr>
        </p:nvSpPr>
        <p:spPr>
          <a:xfrm>
            <a:off x="6211369" y="3320332"/>
            <a:ext cx="4236488" cy="2227849"/>
          </a:xfrm>
        </p:spPr>
        <p:txBody>
          <a:bodyPr rtlCol="0">
            <a:noAutofit/>
          </a:bodyPr>
          <a:lstStyle/>
          <a:p>
            <a:pPr marL="0" indent="0" rtl="0">
              <a:buNone/>
            </a:pPr>
            <a:r>
              <a:rPr lang="zh-CN" altLang="en-US" sz="1600" dirty="0">
                <a:latin typeface="思源宋体" panose="02020400000000000000" pitchFamily="18" charset="-122"/>
                <a:ea typeface="思源宋体" panose="02020400000000000000" pitchFamily="18" charset="-122"/>
              </a:rPr>
              <a:t>“周 六 杂 谈 回”</a:t>
            </a: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现役动漫杂谈</a:t>
            </a:r>
            <a:r>
              <a:rPr lang="en-US" altLang="zh-CN" sz="1600" dirty="0">
                <a:latin typeface="思源宋体" panose="02020400000000000000" pitchFamily="18" charset="-122"/>
                <a:ea typeface="思源宋体" panose="02020400000000000000" pitchFamily="18" charset="-122"/>
              </a:rPr>
              <a:t>UP</a:t>
            </a:r>
            <a:r>
              <a:rPr lang="zh-CN" altLang="en-US" sz="1600" dirty="0">
                <a:latin typeface="思源宋体" panose="02020400000000000000" pitchFamily="18" charset="-122"/>
                <a:ea typeface="思源宋体" panose="02020400000000000000" pitchFamily="18" charset="-122"/>
              </a:rPr>
              <a:t>主、</a:t>
            </a:r>
            <a:r>
              <a:rPr lang="en-US" altLang="zh-CN" sz="1600" dirty="0">
                <a:latin typeface="思源宋体" panose="02020400000000000000" pitchFamily="18" charset="-122"/>
                <a:ea typeface="思源宋体" panose="02020400000000000000" pitchFamily="18" charset="-122"/>
              </a:rPr>
              <a:t>MADDER</a:t>
            </a:r>
            <a:r>
              <a:rPr lang="zh-CN" altLang="en-US" sz="1600" dirty="0">
                <a:latin typeface="思源宋体" panose="02020400000000000000" pitchFamily="18" charset="-122"/>
                <a:ea typeface="思源宋体" panose="02020400000000000000" pitchFamily="18" charset="-122"/>
              </a:rPr>
              <a:t>泛式，目前是新番区的最大</a:t>
            </a:r>
            <a:r>
              <a:rPr lang="en-US" altLang="zh-CN" sz="1600" dirty="0">
                <a:latin typeface="思源宋体" panose="02020400000000000000" pitchFamily="18" charset="-122"/>
                <a:ea typeface="思源宋体" panose="02020400000000000000" pitchFamily="18" charset="-122"/>
              </a:rPr>
              <a:t>UP</a:t>
            </a:r>
            <a:r>
              <a:rPr lang="zh-CN" altLang="en-US" sz="1600" dirty="0">
                <a:latin typeface="思源宋体" panose="02020400000000000000" pitchFamily="18" charset="-122"/>
                <a:ea typeface="思源宋体" panose="02020400000000000000" pitchFamily="18" charset="-122"/>
              </a:rPr>
              <a:t>主，相应的，其视频和直播也相当有趣，视频的整活令人捧腹大笑，</a:t>
            </a:r>
            <a:r>
              <a:rPr lang="en-US" altLang="zh-CN" sz="1600" dirty="0">
                <a:latin typeface="思源宋体" panose="02020400000000000000" pitchFamily="18" charset="-122"/>
                <a:ea typeface="思源宋体" panose="02020400000000000000" pitchFamily="18" charset="-122"/>
              </a:rPr>
              <a:t>33989</a:t>
            </a:r>
            <a:r>
              <a:rPr lang="zh-CN" altLang="en-US" sz="1600" dirty="0">
                <a:latin typeface="思源宋体" panose="02020400000000000000" pitchFamily="18" charset="-122"/>
                <a:ea typeface="思源宋体" panose="02020400000000000000" pitchFamily="18" charset="-122"/>
              </a:rPr>
              <a:t>频道直播</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杂谈也很有质量，不仅有网络上搜集整合的资料，也有自己独到的见解。总而言之，有时间时观看泛式的直播可以加深自己对</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的理解。</a:t>
            </a:r>
            <a:endParaRPr lang="en-US" altLang="zh-CN" sz="16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CD7160C0-713C-D6AE-B170-95908F5AB933}"/>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星期六</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013DF22E-CD10-D705-3EA1-BBC9A910D36D}"/>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27</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E3581A10-F2DA-7A67-A775-7D3944FEE3F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7F98F6CC-7778-B35E-06B3-41779A3ACDD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C767912C-4A48-F091-A6A7-ED9CCAAB66FE}"/>
              </a:ext>
            </a:extLst>
          </p:cNvPr>
          <p:cNvSpPr txBox="1"/>
          <p:nvPr/>
        </p:nvSpPr>
        <p:spPr>
          <a:xfrm>
            <a:off x="1158571" y="5661248"/>
            <a:ext cx="2348720" cy="369332"/>
          </a:xfrm>
          <a:prstGeom prst="rect">
            <a:avLst/>
          </a:prstGeom>
          <a:noFill/>
        </p:spPr>
        <p:txBody>
          <a:bodyPr wrap="none" rtlCol="0">
            <a:spAutoFit/>
          </a:bodyPr>
          <a:lstStyle/>
          <a:p>
            <a:r>
              <a:rPr lang="zh-CN" altLang="en-US" dirty="0">
                <a:latin typeface="思源宋体" panose="02020400000000000000" pitchFamily="18" charset="-122"/>
                <a:ea typeface="思源宋体" panose="02020400000000000000" pitchFamily="18" charset="-122"/>
              </a:rPr>
              <a:t>每周六</a:t>
            </a:r>
            <a:r>
              <a:rPr lang="en-US" altLang="zh-CN" dirty="0">
                <a:latin typeface="思源宋体" panose="02020400000000000000" pitchFamily="18" charset="-122"/>
                <a:ea typeface="思源宋体" panose="02020400000000000000" pitchFamily="18" charset="-122"/>
              </a:rPr>
              <a:t>[20:00, 24:00]</a:t>
            </a:r>
            <a:endParaRPr lang="zh-CN" altLang="en-US" dirty="0">
              <a:latin typeface="思源宋体" panose="02020400000000000000" pitchFamily="18" charset="-122"/>
              <a:ea typeface="思源宋体" panose="02020400000000000000" pitchFamily="18" charset="-122"/>
            </a:endParaRPr>
          </a:p>
        </p:txBody>
      </p:sp>
      <p:pic>
        <p:nvPicPr>
          <p:cNvPr id="1026" name="Picture 2">
            <a:extLst>
              <a:ext uri="{FF2B5EF4-FFF2-40B4-BE49-F238E27FC236}">
                <a16:creationId xmlns:a16="http://schemas.microsoft.com/office/drawing/2014/main" id="{4401AE14-3D99-B0BA-5E06-7A3968370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79" y="2780928"/>
            <a:ext cx="2564904" cy="25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DEEC-ECE8-4852-C411-39E4D5FAB55F}"/>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7219C7E9-8FBD-A981-85E1-D0F217D35175}"/>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D73E6BBD-E4D2-7F7E-5CCA-71F3C1B6409A}"/>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星期日</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7018C2CD-5400-F633-B21B-7C290EFEC225}"/>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28</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09C67B72-3FE2-E4F6-B2DD-B82B2E753484}"/>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88C68648-5911-7FEE-D928-C14F3A5EF938}"/>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BAEE4E83-685A-50D3-5419-1D6255A2E549}"/>
              </a:ext>
            </a:extLst>
          </p:cNvPr>
          <p:cNvSpPr txBox="1"/>
          <p:nvPr/>
        </p:nvSpPr>
        <p:spPr>
          <a:xfrm>
            <a:off x="904867" y="6372464"/>
            <a:ext cx="3456395"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哔哩</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更新时间：每周六</a:t>
            </a:r>
            <a:r>
              <a:rPr lang="en-US" altLang="zh-CN" dirty="0">
                <a:latin typeface="思源宋体" panose="02020400000000000000" pitchFamily="18" charset="-122"/>
                <a:ea typeface="思源宋体" panose="02020400000000000000" pitchFamily="18" charset="-122"/>
              </a:rPr>
              <a:t>26</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00</a:t>
            </a:r>
            <a:endParaRPr lang="zh-CN" altLang="en-US" dirty="0">
              <a:latin typeface="思源宋体" panose="02020400000000000000" pitchFamily="18" charset="-122"/>
              <a:ea typeface="思源宋体" panose="02020400000000000000" pitchFamily="18" charset="-122"/>
            </a:endParaRPr>
          </a:p>
        </p:txBody>
      </p:sp>
      <p:pic>
        <p:nvPicPr>
          <p:cNvPr id="1026" name="Picture 2" descr="メダリスト 金牌得主">
            <a:extLst>
              <a:ext uri="{FF2B5EF4-FFF2-40B4-BE49-F238E27FC236}">
                <a16:creationId xmlns:a16="http://schemas.microsoft.com/office/drawing/2014/main" id="{0B3F3D02-57D6-E792-A509-9E11A016D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22" y="2187369"/>
            <a:ext cx="2932683" cy="4152471"/>
          </a:xfrm>
          <a:prstGeom prst="rect">
            <a:avLst/>
          </a:prstGeom>
          <a:noFill/>
          <a:extLst>
            <a:ext uri="{909E8E84-426E-40DD-AFC4-6F175D3DCCD1}">
              <a14:hiddenFill xmlns:a14="http://schemas.microsoft.com/office/drawing/2010/main">
                <a:solidFill>
                  <a:srgbClr val="FFFFFF"/>
                </a:solidFill>
              </a14:hiddenFill>
            </a:ext>
          </a:extLst>
        </p:spPr>
      </p:pic>
      <p:sp>
        <p:nvSpPr>
          <p:cNvPr id="6" name="内容占位符 12">
            <a:extLst>
              <a:ext uri="{FF2B5EF4-FFF2-40B4-BE49-F238E27FC236}">
                <a16:creationId xmlns:a16="http://schemas.microsoft.com/office/drawing/2014/main" id="{DF49EDE2-84E9-3135-CF82-C36E07EFAC6A}"/>
              </a:ext>
            </a:extLst>
          </p:cNvPr>
          <p:cNvSpPr txBox="1">
            <a:spLocks/>
          </p:cNvSpPr>
          <p:nvPr/>
        </p:nvSpPr>
        <p:spPr>
          <a:xfrm>
            <a:off x="6211369" y="2272451"/>
            <a:ext cx="4236488" cy="4377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金牌得主</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（漫改），民间译名</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舞冰的祈愿</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，花样滑冰题材青春王道热血动画。开播前爆料出是</a:t>
            </a:r>
            <a:r>
              <a:rPr lang="en-US" altLang="zh-CN" sz="1600" dirty="0">
                <a:latin typeface="思源宋体" panose="02020400000000000000" pitchFamily="18" charset="-122"/>
                <a:ea typeface="思源宋体" panose="02020400000000000000" pitchFamily="18" charset="-122"/>
              </a:rPr>
              <a:t>ENGI</a:t>
            </a:r>
            <a:r>
              <a:rPr lang="zh-CN" altLang="en-US" sz="1600" dirty="0">
                <a:latin typeface="思源宋体" panose="02020400000000000000" pitchFamily="18" charset="-122"/>
                <a:ea typeface="思源宋体" panose="02020400000000000000" pitchFamily="18" charset="-122"/>
              </a:rPr>
              <a:t>制作时都在唱衰，殊不知</a:t>
            </a:r>
            <a:r>
              <a:rPr lang="en-US" altLang="zh-CN" sz="1600" dirty="0">
                <a:latin typeface="思源宋体" panose="02020400000000000000" pitchFamily="18" charset="-122"/>
                <a:ea typeface="思源宋体" panose="02020400000000000000" pitchFamily="18" charset="-122"/>
              </a:rPr>
              <a:t>ENGI</a:t>
            </a:r>
            <a:r>
              <a:rPr lang="zh-CN" altLang="en-US" sz="1600" dirty="0">
                <a:latin typeface="思源宋体" panose="02020400000000000000" pitchFamily="18" charset="-122"/>
                <a:ea typeface="思源宋体" panose="02020400000000000000" pitchFamily="18" charset="-122"/>
              </a:rPr>
              <a:t>在这部作品上倾注了自己的大量心血。在优秀原作的加持下，</a:t>
            </a:r>
            <a:r>
              <a:rPr lang="en-US" altLang="zh-CN" sz="1600" dirty="0">
                <a:latin typeface="思源宋体" panose="02020400000000000000" pitchFamily="18" charset="-122"/>
                <a:ea typeface="思源宋体" panose="02020400000000000000" pitchFamily="18" charset="-122"/>
              </a:rPr>
              <a:t>ENGI</a:t>
            </a:r>
            <a:r>
              <a:rPr lang="zh-CN" altLang="en-US" sz="1600" dirty="0">
                <a:latin typeface="思源宋体" panose="02020400000000000000" pitchFamily="18" charset="-122"/>
                <a:ea typeface="思源宋体" panose="02020400000000000000" pitchFamily="18" charset="-122"/>
              </a:rPr>
              <a:t>充分展现出了花样滑冰的美感，传达出了作品的内涵。虽不富裕却可称得上好钢用在刀刃上的作画和</a:t>
            </a:r>
            <a:r>
              <a:rPr lang="en-US" altLang="zh-CN" sz="1600" dirty="0">
                <a:latin typeface="思源宋体" panose="02020400000000000000" pitchFamily="18" charset="-122"/>
                <a:ea typeface="思源宋体" panose="02020400000000000000" pitchFamily="18" charset="-122"/>
              </a:rPr>
              <a:t>3D</a:t>
            </a:r>
            <a:r>
              <a:rPr lang="zh-CN" altLang="en-US" sz="1600" dirty="0">
                <a:latin typeface="思源宋体" panose="02020400000000000000" pitchFamily="18" charset="-122"/>
                <a:ea typeface="思源宋体" panose="02020400000000000000" pitchFamily="18" charset="-122"/>
              </a:rPr>
              <a:t>，优秀的音乐、分镜、演出，以及最大功臣花田十辉的优秀脚本，很好的放大并传达出了原作的情绪流，让观众得以沉浸其中。可爱的小祈、司教练等角色形象都得到了很好的刻画，观感十分舒适。因此，这部得以成为一月最强新番。说句炒作大师武士道不爱听的，</a:t>
            </a:r>
            <a:r>
              <a:rPr lang="en-US" altLang="zh-CN" sz="1600" dirty="0">
                <a:latin typeface="思源宋体" panose="02020400000000000000" pitchFamily="18" charset="-122"/>
                <a:ea typeface="思源宋体" panose="02020400000000000000" pitchFamily="18" charset="-122"/>
              </a:rPr>
              <a:t>ENGI</a:t>
            </a:r>
            <a:r>
              <a:rPr lang="zh-CN" altLang="en-US" sz="1600" dirty="0">
                <a:latin typeface="思源宋体" panose="02020400000000000000" pitchFamily="18" charset="-122"/>
                <a:ea typeface="思源宋体" panose="02020400000000000000" pitchFamily="18" charset="-122"/>
              </a:rPr>
              <a:t>真王朝了。</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8</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7.9</a:t>
            </a:r>
          </a:p>
        </p:txBody>
      </p:sp>
    </p:spTree>
    <p:extLst>
      <p:ext uri="{BB962C8B-B14F-4D97-AF65-F5344CB8AC3E}">
        <p14:creationId xmlns:p14="http://schemas.microsoft.com/office/powerpoint/2010/main" val="39977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1B95-B561-F7BE-DB75-5178CF03D42F}"/>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BCB7F6D8-7D55-DACE-629B-B17CC5393EEB}"/>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每周的动画时间，我在每季度都会养成规律的习惯</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A54466B9-6B9F-EF72-6896-DE7447DB0C16}"/>
              </a:ext>
            </a:extLst>
          </p:cNvPr>
          <p:cNvSpPr>
            <a:spLocks noGrp="1"/>
          </p:cNvSpPr>
          <p:nvPr>
            <p:ph type="body" sz="quarter" idx="16"/>
          </p:nvPr>
        </p:nvSpPr>
        <p:spPr>
          <a:xfrm>
            <a:off x="-1" y="1676400"/>
            <a:ext cx="10837333" cy="424732"/>
          </a:xfrm>
        </p:spPr>
        <p:txBody>
          <a:bodyPr rtlCol="0"/>
          <a:lstStyle/>
          <a:p>
            <a:pPr rtl="0"/>
            <a:r>
              <a:rPr lang="zh-CN" altLang="en-US" b="1" i="0" dirty="0">
                <a:solidFill>
                  <a:srgbClr val="F8FAFF"/>
                </a:solidFill>
                <a:effectLst/>
                <a:latin typeface="Inter"/>
              </a:rPr>
              <a:t>星期日</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36D387EA-908D-7C8D-2EB8-0DDCF26F690E}"/>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29</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193BB4CE-A171-A8A0-F775-B0DA33259DBA}"/>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8AD677B2-5B39-8A49-A3F9-B24850B092FD}"/>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6AC30AC4-2816-9A30-5E1C-4A744951684F}"/>
              </a:ext>
            </a:extLst>
          </p:cNvPr>
          <p:cNvSpPr txBox="1"/>
          <p:nvPr/>
        </p:nvSpPr>
        <p:spPr>
          <a:xfrm>
            <a:off x="904867" y="6372464"/>
            <a:ext cx="3456395"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巴哈</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更新时间：每周六</a:t>
            </a:r>
            <a:r>
              <a:rPr lang="en-US" altLang="zh-CN" dirty="0">
                <a:latin typeface="思源宋体" panose="02020400000000000000" pitchFamily="18" charset="-122"/>
                <a:ea typeface="思源宋体" panose="02020400000000000000" pitchFamily="18" charset="-122"/>
              </a:rPr>
              <a:t>25</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00</a:t>
            </a:r>
            <a:endParaRPr lang="zh-CN" altLang="en-US" dirty="0">
              <a:latin typeface="思源宋体" panose="02020400000000000000" pitchFamily="18" charset="-122"/>
              <a:ea typeface="思源宋体" panose="02020400000000000000" pitchFamily="18" charset="-122"/>
            </a:endParaRPr>
          </a:p>
        </p:txBody>
      </p:sp>
      <p:sp>
        <p:nvSpPr>
          <p:cNvPr id="6" name="内容占位符 12">
            <a:extLst>
              <a:ext uri="{FF2B5EF4-FFF2-40B4-BE49-F238E27FC236}">
                <a16:creationId xmlns:a16="http://schemas.microsoft.com/office/drawing/2014/main" id="{ADEFD0D2-94EC-CF51-ECF2-22CE6146CE86}"/>
              </a:ext>
            </a:extLst>
          </p:cNvPr>
          <p:cNvSpPr txBox="1">
            <a:spLocks/>
          </p:cNvSpPr>
          <p:nvPr/>
        </p:nvSpPr>
        <p:spPr>
          <a:xfrm>
            <a:off x="6211369" y="2348880"/>
            <a:ext cx="4236488" cy="3714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喜欢的冲绳妹说方言</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（漫改），看标题以为是典中典之京爷下乡白开水动画，结果观感异常的好，各种冲绳趣味小知识科普很好玩（除了没有美国大兵这一点不太真实），还有许多</a:t>
            </a:r>
            <a:r>
              <a:rPr lang="en-US" altLang="zh-CN" sz="1600" dirty="0">
                <a:latin typeface="思源宋体" panose="02020400000000000000" pitchFamily="18" charset="-122"/>
                <a:ea typeface="思源宋体" panose="02020400000000000000" pitchFamily="18" charset="-122"/>
              </a:rPr>
              <a:t>ACG</a:t>
            </a:r>
            <a:r>
              <a:rPr lang="zh-CN" altLang="en-US" sz="1600" dirty="0">
                <a:latin typeface="思源宋体" panose="02020400000000000000" pitchFamily="18" charset="-122"/>
                <a:ea typeface="思源宋体" panose="02020400000000000000" pitchFamily="18" charset="-122"/>
              </a:rPr>
              <a:t>作品的</a:t>
            </a:r>
            <a:r>
              <a:rPr lang="en-US" altLang="zh-CN" sz="1600" dirty="0">
                <a:latin typeface="思源宋体" panose="02020400000000000000" pitchFamily="18" charset="-122"/>
                <a:ea typeface="思源宋体" panose="02020400000000000000" pitchFamily="18" charset="-122"/>
              </a:rPr>
              <a:t>Neta</a:t>
            </a:r>
            <a:r>
              <a:rPr lang="zh-CN" altLang="en-US" sz="1600" dirty="0">
                <a:latin typeface="思源宋体" panose="02020400000000000000" pitchFamily="18" charset="-122"/>
                <a:ea typeface="思源宋体" panose="02020400000000000000" pitchFamily="18" charset="-122"/>
              </a:rPr>
              <a:t>；最重要的是这部动画的男主、女主、女二的三角关系性十分耐人寻味，表现出了一种青春情感喜剧特有的感觉，例如是在女二台风中探寻男主情况时的感觉，用巴哈的弹幕来说就是“婆爆”！总之，作为冲绳旅游宣传片绝对是超神的存在。</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7+</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6.7</a:t>
            </a:r>
          </a:p>
        </p:txBody>
      </p:sp>
      <p:pic>
        <p:nvPicPr>
          <p:cNvPr id="2050" name="Picture 2" descr="沖縄で好きになった子が方言すぎてツラすぎる 在冲绳喜欢上的女孩方言讲得太过令人困扰">
            <a:extLst>
              <a:ext uri="{FF2B5EF4-FFF2-40B4-BE49-F238E27FC236}">
                <a16:creationId xmlns:a16="http://schemas.microsoft.com/office/drawing/2014/main" id="{CB6D2CDF-29E4-2DD4-0FD6-563B5D40C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733" y="2175909"/>
            <a:ext cx="2958487" cy="418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47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E02B9606-F9BC-40CD-9467-6348ACE4102C}"/>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15" name="文本占位符 14">
            <a:extLst>
              <a:ext uri="{FF2B5EF4-FFF2-40B4-BE49-F238E27FC236}">
                <a16:creationId xmlns:a16="http://schemas.microsoft.com/office/drawing/2014/main" id="{A682397A-D234-4487-8E63-23B79C769633}"/>
              </a:ext>
              <a:ext uri="{C183D7F6-B498-43B3-948B-1728B52AA6E4}">
                <adec:decorative xmlns:adec="http://schemas.microsoft.com/office/drawing/2017/decorative" val="1"/>
              </a:ext>
            </a:extLst>
          </p:cNvPr>
          <p:cNvSpPr>
            <a:spLocks noGrp="1"/>
          </p:cNvSpPr>
          <p:nvPr>
            <p:ph type="body" sz="quarter" idx="22"/>
          </p:nvPr>
        </p:nvSpPr>
        <p:spPr/>
        <p:txBody>
          <a:bodyPr rtlCol="0">
            <a:normAutofit/>
          </a:bodyPr>
          <a:lstStyle/>
          <a:p>
            <a:pPr rtl="0"/>
            <a:endParaRPr lang="zh-CN" altLang="en-US" sz="3200" dirty="0"/>
          </a:p>
        </p:txBody>
      </p:sp>
      <p:sp>
        <p:nvSpPr>
          <p:cNvPr id="13" name="标题 12">
            <a:extLst>
              <a:ext uri="{FF2B5EF4-FFF2-40B4-BE49-F238E27FC236}">
                <a16:creationId xmlns:a16="http://schemas.microsoft.com/office/drawing/2014/main" id="{D7199992-58FE-4335-A811-6AFA96B5595D}"/>
              </a:ext>
            </a:extLst>
          </p:cNvPr>
          <p:cNvSpPr>
            <a:spLocks noGrp="1"/>
          </p:cNvSpPr>
          <p:nvPr>
            <p:ph type="title"/>
          </p:nvPr>
        </p:nvSpPr>
        <p:spPr>
          <a:xfrm>
            <a:off x="983432" y="2808344"/>
            <a:ext cx="9963150" cy="1241312"/>
          </a:xfrm>
        </p:spPr>
        <p:txBody>
          <a:bodyPr rtlCol="0">
            <a:noAutofit/>
          </a:bodyPr>
          <a:lstStyle/>
          <a:p>
            <a:r>
              <a:rPr lang="zh-CN" altLang="en-US" sz="4000" b="1" dirty="0">
                <a:solidFill>
                  <a:srgbClr val="F8FAFF"/>
                </a:solidFill>
                <a:latin typeface="Inter"/>
              </a:rPr>
              <a:t>理论篇：</a:t>
            </a:r>
            <a:r>
              <a:rPr lang="zh-CN" altLang="en-US" sz="4000" b="1" i="0" dirty="0">
                <a:solidFill>
                  <a:srgbClr val="F8FAFF"/>
                </a:solidFill>
                <a:effectLst/>
                <a:latin typeface="Inter"/>
              </a:rPr>
              <a:t>好习</a:t>
            </a:r>
            <a:r>
              <a:rPr lang="zh-CN" altLang="en-US" sz="4000" b="1" dirty="0">
                <a:solidFill>
                  <a:srgbClr val="F8FAFF"/>
                </a:solidFill>
                <a:latin typeface="Inter"/>
              </a:rPr>
              <a:t>惯</a:t>
            </a:r>
            <a:r>
              <a:rPr lang="zh-CN" altLang="en-US" sz="4000" b="1" i="0" dirty="0">
                <a:solidFill>
                  <a:srgbClr val="F8FAFF"/>
                </a:solidFill>
                <a:effectLst/>
                <a:latin typeface="Inter"/>
              </a:rPr>
              <a:t>的定义与底层逻辑</a:t>
            </a:r>
          </a:p>
        </p:txBody>
      </p:sp>
      <p:sp>
        <p:nvSpPr>
          <p:cNvPr id="16" name="文本占位符 15">
            <a:extLst>
              <a:ext uri="{FF2B5EF4-FFF2-40B4-BE49-F238E27FC236}">
                <a16:creationId xmlns:a16="http://schemas.microsoft.com/office/drawing/2014/main" id="{CF8FCB52-DD55-48F6-9F4A-D2A0F6586E95}"/>
              </a:ext>
              <a:ext uri="{C183D7F6-B498-43B3-948B-1728B52AA6E4}">
                <adec:decorative xmlns:adec="http://schemas.microsoft.com/office/drawing/2017/decorative" val="1"/>
              </a:ext>
            </a:extLst>
          </p:cNvPr>
          <p:cNvSpPr>
            <a:spLocks noGrp="1"/>
          </p:cNvSpPr>
          <p:nvPr>
            <p:ph type="body" sz="quarter" idx="23"/>
          </p:nvPr>
        </p:nvSpPr>
        <p:spPr/>
        <p:txBody>
          <a:bodyPr rtlCol="0"/>
          <a:lstStyle/>
          <a:p>
            <a:pPr rtl="0"/>
            <a:endParaRPr lang="zh-CN" altLang="en-US">
              <a:ea typeface="Microsoft YaHei UI" panose="020B0503020204020204" pitchFamily="34" charset="-122"/>
            </a:endParaRPr>
          </a:p>
        </p:txBody>
      </p:sp>
      <p:sp>
        <p:nvSpPr>
          <p:cNvPr id="3" name="文本框 2">
            <a:extLst>
              <a:ext uri="{FF2B5EF4-FFF2-40B4-BE49-F238E27FC236}">
                <a16:creationId xmlns:a16="http://schemas.microsoft.com/office/drawing/2014/main" id="{2E3B92F4-9543-BEA1-FC7F-DEF982D8B171}"/>
              </a:ext>
            </a:extLst>
          </p:cNvPr>
          <p:cNvSpPr txBox="1"/>
          <p:nvPr/>
        </p:nvSpPr>
        <p:spPr>
          <a:xfrm>
            <a:off x="767408" y="383223"/>
            <a:ext cx="3312368" cy="830997"/>
          </a:xfrm>
          <a:prstGeom prst="rect">
            <a:avLst/>
          </a:prstGeom>
          <a:noFill/>
        </p:spPr>
        <p:txBody>
          <a:bodyPr wrap="square" rtlCol="0">
            <a:spAutoFit/>
          </a:bodyPr>
          <a:lstStyle/>
          <a:p>
            <a:r>
              <a:rPr lang="zh-CN" altLang="en-US" sz="2400" b="1" dirty="0">
                <a:solidFill>
                  <a:srgbClr val="F8FAFF"/>
                </a:solidFill>
              </a:rPr>
              <a:t>主题</a:t>
            </a:r>
            <a:r>
              <a:rPr lang="en-US" altLang="zh-CN" sz="2400" b="1" dirty="0">
                <a:solidFill>
                  <a:srgbClr val="F8FAFF"/>
                </a:solidFill>
              </a:rPr>
              <a:t>1</a:t>
            </a:r>
            <a:endParaRPr lang="zh-CN" altLang="en-US" sz="2400" dirty="0"/>
          </a:p>
          <a:p>
            <a:endParaRPr lang="zh-CN" altLang="en-US" sz="2400" dirty="0"/>
          </a:p>
        </p:txBody>
      </p:sp>
    </p:spTree>
    <p:extLst>
      <p:ext uri="{BB962C8B-B14F-4D97-AF65-F5344CB8AC3E}">
        <p14:creationId xmlns:p14="http://schemas.microsoft.com/office/powerpoint/2010/main" val="3069052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1991-0D97-65FE-A4B5-92111A59FF32}"/>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4D9A58A4-04F5-01AB-4E0B-ACEEB8EA0B95}"/>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周末的休息时间，我还会看这些动画</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175C257C-AAFA-4428-9079-E9675845EBDB}"/>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周末</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7DFA2FF6-C043-52F3-2807-7B2922DADCAE}"/>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30</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593A5754-9E1D-E7B5-5898-A1F89F2CFA4E}"/>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F09562AE-3572-45B5-C641-E1B1FC23B95F}"/>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5E85367A-C5C6-DC73-8B9F-5964CE1162F6}"/>
              </a:ext>
            </a:extLst>
          </p:cNvPr>
          <p:cNvSpPr txBox="1">
            <a:spLocks/>
          </p:cNvSpPr>
          <p:nvPr/>
        </p:nvSpPr>
        <p:spPr>
          <a:xfrm>
            <a:off x="6211369" y="3132611"/>
            <a:ext cx="4236488" cy="21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战队红战士在异世界当冒险者</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（漫改），没怎么看过特摄，不是很懂特摄，部分特摄梗需要弹幕说明，等以后入坑特摄了再细说吧，至少这部作为动画来说挺好看的。</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7</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6.6</a:t>
            </a:r>
          </a:p>
        </p:txBody>
      </p:sp>
      <p:pic>
        <p:nvPicPr>
          <p:cNvPr id="2050" name="Picture 2" descr="戦隊レッド 異世界で冒険者になる 战队红战士在异世界当冒险者">
            <a:extLst>
              <a:ext uri="{FF2B5EF4-FFF2-40B4-BE49-F238E27FC236}">
                <a16:creationId xmlns:a16="http://schemas.microsoft.com/office/drawing/2014/main" id="{EF6A2430-87D0-7B88-322A-F2E9F1C4E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900" y="2133756"/>
            <a:ext cx="2952328" cy="418852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6B2B4660-3A92-2873-FCA5-9FAE5D017579}"/>
              </a:ext>
            </a:extLst>
          </p:cNvPr>
          <p:cNvSpPr txBox="1"/>
          <p:nvPr/>
        </p:nvSpPr>
        <p:spPr>
          <a:xfrm>
            <a:off x="1045930" y="6372036"/>
            <a:ext cx="3174267"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猎户手抄部</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更新时间：不定</a:t>
            </a:r>
          </a:p>
        </p:txBody>
      </p:sp>
    </p:spTree>
    <p:extLst>
      <p:ext uri="{BB962C8B-B14F-4D97-AF65-F5344CB8AC3E}">
        <p14:creationId xmlns:p14="http://schemas.microsoft.com/office/powerpoint/2010/main" val="322855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B99EE-A90E-0164-A862-7DB1670318A9}"/>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CA094545-19B7-89FE-62E0-360FEA460D7E}"/>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周末的休息时间，我还会看这些动画</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BD4AA208-7AAF-4681-C0DB-154B8D4529A5}"/>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周末</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0DE98B31-5C0E-074E-F723-900D481E2D5A}"/>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31</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0671F65F-0EAA-B999-E5AA-95B8B6702BE2}"/>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B8ECC975-E3F1-4C87-04C4-E305C2E811F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94F5C62F-B45E-65F2-3D5D-B4A6038EE37E}"/>
              </a:ext>
            </a:extLst>
          </p:cNvPr>
          <p:cNvSpPr txBox="1">
            <a:spLocks/>
          </p:cNvSpPr>
          <p:nvPr/>
        </p:nvSpPr>
        <p:spPr>
          <a:xfrm>
            <a:off x="5464427" y="2319000"/>
            <a:ext cx="5730372" cy="4203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全修。</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（原创），先导</a:t>
            </a:r>
            <a:r>
              <a:rPr lang="en-US" altLang="zh-CN" sz="1600" dirty="0">
                <a:latin typeface="思源宋体" panose="02020400000000000000" pitchFamily="18" charset="-122"/>
                <a:ea typeface="思源宋体" panose="02020400000000000000" pitchFamily="18" charset="-122"/>
              </a:rPr>
              <a:t>PV</a:t>
            </a:r>
            <a:r>
              <a:rPr lang="zh-CN" altLang="en-US" sz="1600" dirty="0">
                <a:latin typeface="思源宋体" panose="02020400000000000000" pitchFamily="18" charset="-122"/>
                <a:ea typeface="思源宋体" panose="02020400000000000000" pitchFamily="18" charset="-122"/>
              </a:rPr>
              <a:t>放出时以为是和</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白箱</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一样讲动画业界的作品，结果主</a:t>
            </a:r>
            <a:r>
              <a:rPr lang="en-US" altLang="zh-CN" sz="1600" dirty="0">
                <a:latin typeface="思源宋体" panose="02020400000000000000" pitchFamily="18" charset="-122"/>
                <a:ea typeface="思源宋体" panose="02020400000000000000" pitchFamily="18" charset="-122"/>
              </a:rPr>
              <a:t>PV</a:t>
            </a:r>
            <a:r>
              <a:rPr lang="zh-CN" altLang="en-US" sz="1600" dirty="0">
                <a:latin typeface="思源宋体" panose="02020400000000000000" pitchFamily="18" charset="-122"/>
                <a:ea typeface="思源宋体" panose="02020400000000000000" pitchFamily="18" charset="-122"/>
              </a:rPr>
              <a:t>放出后竟然是异世界穿越。至此，期待值掉光，前三集果不其然是经典异世界找伙伴样板戏，不过</a:t>
            </a:r>
            <a:r>
              <a:rPr lang="en-US" altLang="zh-CN" sz="1600" dirty="0">
                <a:latin typeface="思源宋体" panose="02020400000000000000" pitchFamily="18" charset="-122"/>
                <a:ea typeface="思源宋体" panose="02020400000000000000" pitchFamily="18" charset="-122"/>
              </a:rPr>
              <a:t>MAPPA</a:t>
            </a:r>
            <a:r>
              <a:rPr lang="zh-CN" altLang="en-US" sz="1600" dirty="0">
                <a:latin typeface="思源宋体" panose="02020400000000000000" pitchFamily="18" charset="-122"/>
                <a:ea typeface="思源宋体" panose="02020400000000000000" pitchFamily="18" charset="-122"/>
              </a:rPr>
              <a:t>的神级作画部分还是很值得一看的，成为了奔着作画看也不亏的黄金厕纸；从</a:t>
            </a:r>
            <a:r>
              <a:rPr lang="en-US" altLang="zh-CN" sz="1600" dirty="0">
                <a:latin typeface="思源宋体" panose="02020400000000000000" pitchFamily="18" charset="-122"/>
                <a:ea typeface="思源宋体" panose="02020400000000000000" pitchFamily="18" charset="-122"/>
              </a:rPr>
              <a:t>EP4</a:t>
            </a:r>
            <a:r>
              <a:rPr lang="zh-CN" altLang="en-US" sz="1600" dirty="0">
                <a:latin typeface="思源宋体" panose="02020400000000000000" pitchFamily="18" charset="-122"/>
                <a:ea typeface="思源宋体" panose="02020400000000000000" pitchFamily="18" charset="-122"/>
              </a:rPr>
              <a:t>开始，故事开始变得有意思，逐渐跳出模板，主线剧情的观感有所提升，并且男女主间的互动也很有意思，耐人寻味；</a:t>
            </a:r>
            <a:r>
              <a:rPr lang="en-US" altLang="zh-CN" sz="1600" dirty="0">
                <a:latin typeface="思源宋体" panose="02020400000000000000" pitchFamily="18" charset="-122"/>
                <a:ea typeface="思源宋体" panose="02020400000000000000" pitchFamily="18" charset="-122"/>
              </a:rPr>
              <a:t>EP7</a:t>
            </a:r>
            <a:r>
              <a:rPr lang="zh-CN" altLang="en-US" sz="1600" dirty="0">
                <a:latin typeface="思源宋体" panose="02020400000000000000" pitchFamily="18" charset="-122"/>
                <a:ea typeface="思源宋体" panose="02020400000000000000" pitchFamily="18" charset="-122"/>
              </a:rPr>
              <a:t>的小神回拉高的我对这部作品的整体期望值，神</a:t>
            </a:r>
            <a:r>
              <a:rPr lang="en-US" altLang="zh-CN" sz="1600" dirty="0">
                <a:latin typeface="思源宋体" panose="02020400000000000000" pitchFamily="18" charset="-122"/>
                <a:ea typeface="思源宋体" panose="02020400000000000000" pitchFamily="18" charset="-122"/>
              </a:rPr>
              <a:t>ED</a:t>
            </a:r>
            <a:r>
              <a:rPr lang="zh-CN" altLang="en-US" sz="1600" dirty="0">
                <a:latin typeface="思源宋体" panose="02020400000000000000" pitchFamily="18" charset="-122"/>
                <a:ea typeface="思源宋体" panose="02020400000000000000" pitchFamily="18" charset="-122"/>
              </a:rPr>
              <a:t>的神插入更是让观感更上一层楼。男女主之间会有“初恋”吗？这会产生出</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初恋</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吗？女主会回到现实吗？怎样回到？以及结尾作者猫头鹰“</a:t>
            </a:r>
            <a:r>
              <a:rPr lang="ja-JP" altLang="en-US" sz="1600" dirty="0">
                <a:latin typeface="思源宋体" panose="02020400000000000000" pitchFamily="18" charset="-122"/>
                <a:ea typeface="思源宋体" panose="02020400000000000000" pitchFamily="18" charset="-122"/>
              </a:rPr>
              <a:t>いいわけないだろう</a:t>
            </a:r>
            <a:r>
              <a:rPr lang="zh-CN" altLang="en-US" sz="1600" dirty="0">
                <a:latin typeface="思源宋体" panose="02020400000000000000" pitchFamily="18" charset="-122"/>
                <a:ea typeface="思源宋体" panose="02020400000000000000" pitchFamily="18" charset="-122"/>
              </a:rPr>
              <a:t>（怎么可能好啊）”的超展开更是成功让这部作品登上了万众瞩目的原创番专属无法预测命运之舞台。期待上野贵美子的精彩发挥。</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7</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5.9</a:t>
            </a:r>
          </a:p>
        </p:txBody>
      </p:sp>
      <p:sp>
        <p:nvSpPr>
          <p:cNvPr id="5" name="文本框 4">
            <a:extLst>
              <a:ext uri="{FF2B5EF4-FFF2-40B4-BE49-F238E27FC236}">
                <a16:creationId xmlns:a16="http://schemas.microsoft.com/office/drawing/2014/main" id="{2A1BCF1A-CAA5-8544-BD38-DD74B4D73896}"/>
              </a:ext>
            </a:extLst>
          </p:cNvPr>
          <p:cNvSpPr txBox="1"/>
          <p:nvPr/>
        </p:nvSpPr>
        <p:spPr>
          <a:xfrm>
            <a:off x="1045930" y="6372036"/>
            <a:ext cx="3174267"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ja-JP" altLang="en-US" dirty="0">
                <a:latin typeface="思源宋体" panose="02020400000000000000" pitchFamily="18" charset="-122"/>
                <a:ea typeface="思源宋体" panose="02020400000000000000" pitchFamily="18" charset="-122"/>
              </a:rPr>
              <a:t>桜</a:t>
            </a:r>
            <a:r>
              <a:rPr lang="zh-CN" altLang="en-US" dirty="0">
                <a:latin typeface="思源宋体" panose="02020400000000000000" pitchFamily="18" charset="-122"/>
                <a:ea typeface="思源宋体" panose="02020400000000000000" pitchFamily="18" charset="-122"/>
              </a:rPr>
              <a:t>都字幕组</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更新时间：不定</a:t>
            </a:r>
          </a:p>
        </p:txBody>
      </p:sp>
      <p:pic>
        <p:nvPicPr>
          <p:cNvPr id="3074" name="Picture 2" descr="全修。 全修。">
            <a:extLst>
              <a:ext uri="{FF2B5EF4-FFF2-40B4-BE49-F238E27FC236}">
                <a16:creationId xmlns:a16="http://schemas.microsoft.com/office/drawing/2014/main" id="{F44B1EE4-2544-0F18-3539-3ACF8C26A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51" y="2147682"/>
            <a:ext cx="2970823" cy="420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2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C3A9-6EFC-921D-A500-54653CCF4A7F}"/>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5584C363-7A84-0955-842C-C8F4D243072F}"/>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周末的休息时间，我还会看这些动画</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FBBDC116-9004-52A0-A268-4B69085E4C35}"/>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周末</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BB446FAF-2174-9F30-FD64-B4F8242E3C60}"/>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32</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A1541EF5-4024-C94D-255C-4899BF56C7A0}"/>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F412716F-93A0-0250-8E2E-AA6E1AFAD2B4}"/>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A0E3FE17-0BA2-A625-1555-94BCA9C153F9}"/>
              </a:ext>
            </a:extLst>
          </p:cNvPr>
          <p:cNvSpPr txBox="1">
            <a:spLocks/>
          </p:cNvSpPr>
          <p:nvPr/>
        </p:nvSpPr>
        <p:spPr>
          <a:xfrm>
            <a:off x="6211369" y="3132611"/>
            <a:ext cx="4236488" cy="21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中年大叔转生反派千金</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（漫改），中年上班族转生成乙女向</a:t>
            </a:r>
            <a:r>
              <a:rPr lang="en-US" altLang="zh-CN" sz="1600" dirty="0">
                <a:latin typeface="思源宋体" panose="02020400000000000000" pitchFamily="18" charset="-122"/>
                <a:ea typeface="思源宋体" panose="02020400000000000000" pitchFamily="18" charset="-122"/>
              </a:rPr>
              <a:t>ADV</a:t>
            </a:r>
            <a:r>
              <a:rPr lang="zh-CN" altLang="en-US" sz="1600" dirty="0">
                <a:latin typeface="思源宋体" panose="02020400000000000000" pitchFamily="18" charset="-122"/>
                <a:ea typeface="思源宋体" panose="02020400000000000000" pitchFamily="18" charset="-122"/>
              </a:rPr>
              <a:t>的反派千金，很有新意，不过节奏稍慢，倍速看挺不错的。</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6+</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6.8</a:t>
            </a:r>
          </a:p>
        </p:txBody>
      </p:sp>
      <p:sp>
        <p:nvSpPr>
          <p:cNvPr id="4" name="文本框 3">
            <a:extLst>
              <a:ext uri="{FF2B5EF4-FFF2-40B4-BE49-F238E27FC236}">
                <a16:creationId xmlns:a16="http://schemas.microsoft.com/office/drawing/2014/main" id="{A7FAF17E-9689-F5C9-0F6A-F4391682B2A8}"/>
              </a:ext>
            </a:extLst>
          </p:cNvPr>
          <p:cNvSpPr txBox="1"/>
          <p:nvPr/>
        </p:nvSpPr>
        <p:spPr>
          <a:xfrm>
            <a:off x="904867" y="6372464"/>
            <a:ext cx="3456395"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巴哈</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更新时间：每周四</a:t>
            </a:r>
            <a:r>
              <a:rPr lang="en-US" altLang="zh-CN" dirty="0">
                <a:latin typeface="思源宋体" panose="02020400000000000000" pitchFamily="18" charset="-122"/>
                <a:ea typeface="思源宋体" panose="02020400000000000000" pitchFamily="18" charset="-122"/>
              </a:rPr>
              <a:t>24</a:t>
            </a:r>
            <a:r>
              <a:rPr lang="zh-CN" altLang="en-US" dirty="0">
                <a:latin typeface="思源宋体" panose="02020400000000000000" pitchFamily="18" charset="-122"/>
                <a:ea typeface="思源宋体" panose="02020400000000000000" pitchFamily="18" charset="-122"/>
              </a:rPr>
              <a:t>：</a:t>
            </a:r>
            <a:r>
              <a:rPr lang="en-US" altLang="zh-CN" dirty="0">
                <a:latin typeface="思源宋体" panose="02020400000000000000" pitchFamily="18" charset="-122"/>
                <a:ea typeface="思源宋体" panose="02020400000000000000" pitchFamily="18" charset="-122"/>
              </a:rPr>
              <a:t>00</a:t>
            </a:r>
            <a:endParaRPr lang="zh-CN" altLang="en-US" dirty="0">
              <a:latin typeface="思源宋体" panose="02020400000000000000" pitchFamily="18" charset="-122"/>
              <a:ea typeface="思源宋体" panose="02020400000000000000" pitchFamily="18" charset="-122"/>
            </a:endParaRPr>
          </a:p>
        </p:txBody>
      </p:sp>
      <p:pic>
        <p:nvPicPr>
          <p:cNvPr id="4098" name="Picture 2" descr="悪役令嬢転生おじさん 中年上班族转生恶役">
            <a:extLst>
              <a:ext uri="{FF2B5EF4-FFF2-40B4-BE49-F238E27FC236}">
                <a16:creationId xmlns:a16="http://schemas.microsoft.com/office/drawing/2014/main" id="{93872A75-6997-0761-F682-053B945FB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342" y="2110919"/>
            <a:ext cx="3014649" cy="426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2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79F1D-A409-6646-45AE-B87A59560077}"/>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9D23E958-8D83-F90F-F8DF-0A0DFDBED4B4}"/>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周末的休息时间，我还会看这些动画</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469C306D-14EF-A082-94B7-008AA5431392}"/>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周末</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5846D7B8-C8FD-0B64-E371-5C6DC5DA9CA5}"/>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33</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CB75D933-E74E-B915-9A71-F382A185E64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2E84C39D-0899-9BD1-BBD2-0FF674F6C118}"/>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DFF8039C-0996-4C71-7701-AC48BF47DDAB}"/>
              </a:ext>
            </a:extLst>
          </p:cNvPr>
          <p:cNvSpPr txBox="1">
            <a:spLocks/>
          </p:cNvSpPr>
          <p:nvPr/>
        </p:nvSpPr>
        <p:spPr>
          <a:xfrm>
            <a:off x="6211369" y="3132611"/>
            <a:ext cx="4236488" cy="21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青之箱</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（漫改），运动套壳的本质青春恋爱动画，这三角关系就叫一个酸爽！虽说制作渐显贫穷，不过整体观感仍是不错的。</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6+</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6.8</a:t>
            </a:r>
          </a:p>
        </p:txBody>
      </p:sp>
      <p:sp>
        <p:nvSpPr>
          <p:cNvPr id="5" name="文本框 4">
            <a:extLst>
              <a:ext uri="{FF2B5EF4-FFF2-40B4-BE49-F238E27FC236}">
                <a16:creationId xmlns:a16="http://schemas.microsoft.com/office/drawing/2014/main" id="{69EF7142-5BA9-B0B8-5B67-54C9950F2316}"/>
              </a:ext>
            </a:extLst>
          </p:cNvPr>
          <p:cNvSpPr txBox="1"/>
          <p:nvPr/>
        </p:nvSpPr>
        <p:spPr>
          <a:xfrm>
            <a:off x="1045930" y="6372036"/>
            <a:ext cx="3282758"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喵梦奶茶屋</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更新时间：不定</a:t>
            </a:r>
          </a:p>
        </p:txBody>
      </p:sp>
      <p:pic>
        <p:nvPicPr>
          <p:cNvPr id="5122" name="Picture 2" descr="アオのハコ 青之箱">
            <a:extLst>
              <a:ext uri="{FF2B5EF4-FFF2-40B4-BE49-F238E27FC236}">
                <a16:creationId xmlns:a16="http://schemas.microsoft.com/office/drawing/2014/main" id="{BAF990BE-FCBF-5CCC-1CDA-4C09806BA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963" y="2138420"/>
            <a:ext cx="3004691" cy="423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2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72A35-0962-2F1D-46D0-26AF45E419C3}"/>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E70D0B0C-2296-7213-32C8-3D00E925E964}"/>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周末的休息时间，我还会玩这些游戏</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B9DD4CE1-CC2D-305E-C8C3-F9512727E0B1}"/>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周末</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F1E6D2F0-B54F-33A5-FEE2-C09F3BFE4BC1}"/>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34</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C664A595-3D33-65A6-F2B7-91ED134E4960}"/>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6903D755-677F-009B-231C-B341FA1F1A8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4" name="文本框 3">
            <a:extLst>
              <a:ext uri="{FF2B5EF4-FFF2-40B4-BE49-F238E27FC236}">
                <a16:creationId xmlns:a16="http://schemas.microsoft.com/office/drawing/2014/main" id="{F7292C9C-B7B7-C46B-FBB3-AE9F67725F7C}"/>
              </a:ext>
            </a:extLst>
          </p:cNvPr>
          <p:cNvSpPr txBox="1"/>
          <p:nvPr/>
        </p:nvSpPr>
        <p:spPr>
          <a:xfrm>
            <a:off x="5234648" y="2629009"/>
            <a:ext cx="4968552" cy="923330"/>
          </a:xfrm>
          <a:prstGeom prst="rect">
            <a:avLst/>
          </a:prstGeom>
          <a:noFill/>
        </p:spPr>
        <p:txBody>
          <a:bodyPr wrap="square" rtlCol="0">
            <a:spAutoFit/>
          </a:bodyPr>
          <a:lstStyle/>
          <a:p>
            <a:r>
              <a:rPr lang="en-US" altLang="zh-CN" dirty="0">
                <a:latin typeface="思源宋体" panose="02020400000000000000" pitchFamily="18" charset="-122"/>
                <a:ea typeface="思源宋体" panose="02020400000000000000" pitchFamily="18" charset="-122"/>
              </a:rPr>
              <a:t>《</a:t>
            </a:r>
            <a:r>
              <a:rPr lang="en-US" altLang="zh-CN" dirty="0" err="1">
                <a:latin typeface="思源宋体" panose="02020400000000000000" pitchFamily="18" charset="-122"/>
                <a:ea typeface="思源宋体" panose="02020400000000000000" pitchFamily="18" charset="-122"/>
              </a:rPr>
              <a:t>Arcaea</a:t>
            </a:r>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，即</a:t>
            </a:r>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韵律源点</a:t>
            </a:r>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，是一款可玩性十分出色的下落式音游，天键、弧和地键的组合多种多样，推荐用来锻炼手眼协调能力。</a:t>
            </a:r>
          </a:p>
        </p:txBody>
      </p:sp>
      <p:pic>
        <p:nvPicPr>
          <p:cNvPr id="9218" name="Picture 2" descr="Arcaea 韵律源点">
            <a:extLst>
              <a:ext uri="{FF2B5EF4-FFF2-40B4-BE49-F238E27FC236}">
                <a16:creationId xmlns:a16="http://schemas.microsoft.com/office/drawing/2014/main" id="{7BF91A9B-749A-F766-651B-A28605D21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2262582"/>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学園アイドルマスター 学园偶像大师">
            <a:extLst>
              <a:ext uri="{FF2B5EF4-FFF2-40B4-BE49-F238E27FC236}">
                <a16:creationId xmlns:a16="http://schemas.microsoft.com/office/drawing/2014/main" id="{2335F3B2-CFCF-5F40-1B6D-73C426633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4563616"/>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AA275C8E-DBC8-E860-6AC9-D05F629EB3A8}"/>
              </a:ext>
            </a:extLst>
          </p:cNvPr>
          <p:cNvSpPr txBox="1"/>
          <p:nvPr/>
        </p:nvSpPr>
        <p:spPr>
          <a:xfrm>
            <a:off x="5234648" y="4941168"/>
            <a:ext cx="4968552" cy="923330"/>
          </a:xfrm>
          <a:prstGeom prst="rect">
            <a:avLst/>
          </a:prstGeom>
          <a:noFill/>
        </p:spPr>
        <p:txBody>
          <a:bodyPr wrap="square" rtlCol="0">
            <a:spAutoFit/>
          </a:bodyPr>
          <a:lstStyle/>
          <a:p>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学园偶像大师</a:t>
            </a:r>
            <a:r>
              <a:rPr lang="en-US" altLang="zh-CN" dirty="0">
                <a:latin typeface="思源宋体" panose="02020400000000000000" pitchFamily="18" charset="-122"/>
                <a:ea typeface="思源宋体" panose="02020400000000000000" pitchFamily="18" charset="-122"/>
              </a:rPr>
              <a:t>》</a:t>
            </a:r>
            <a:r>
              <a:rPr lang="zh-CN" altLang="en-US" dirty="0">
                <a:latin typeface="思源宋体" panose="02020400000000000000" pitchFamily="18" charset="-122"/>
                <a:ea typeface="思源宋体" panose="02020400000000000000" pitchFamily="18" charset="-122"/>
              </a:rPr>
              <a:t>，养成式偶像二游，可玩性略低，但剧情出色，推荐按照自己的节奏适当分配时间游戏。</a:t>
            </a:r>
          </a:p>
        </p:txBody>
      </p:sp>
    </p:spTree>
    <p:extLst>
      <p:ext uri="{BB962C8B-B14F-4D97-AF65-F5344CB8AC3E}">
        <p14:creationId xmlns:p14="http://schemas.microsoft.com/office/powerpoint/2010/main" val="345004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857C3-52CC-12B0-DD48-150E139BA266}"/>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4488C36F-B208-BD4E-4E28-6B7F8E081194}"/>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寒假，我在休息时间畅玩了这款游戏</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29B82254-234F-7B52-CAD2-9840FF155D6D}"/>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塞尔达传说 旷野之息 </a:t>
            </a:r>
            <a:r>
              <a:rPr lang="zh-CN" altLang="en-US" b="1" dirty="0">
                <a:solidFill>
                  <a:srgbClr val="F8FAFF"/>
                </a:solidFill>
                <a:latin typeface="Inter"/>
              </a:rPr>
              <a:t>王国之泪</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82941F41-6030-5FC3-86D7-527FEF264041}"/>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35</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69A61947-21C5-A6F4-9368-8F6104D61606}"/>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95D5B180-2507-B882-770B-8732FBD1463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50687B2B-0008-74BC-A5E9-C2D36501AFA4}"/>
              </a:ext>
            </a:extLst>
          </p:cNvPr>
          <p:cNvSpPr txBox="1">
            <a:spLocks/>
          </p:cNvSpPr>
          <p:nvPr/>
        </p:nvSpPr>
        <p:spPr>
          <a:xfrm>
            <a:off x="7032104" y="2668750"/>
            <a:ext cx="4929712" cy="3672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zh-CN" altLang="en-US" sz="1600" dirty="0">
                <a:latin typeface="思源宋体" panose="02020400000000000000" pitchFamily="18" charset="-122"/>
                <a:ea typeface="思源宋体" panose="02020400000000000000" pitchFamily="18" charset="-122"/>
              </a:rPr>
              <a:t>旷世神作！开放世界游戏的开山鼻祖！希卡之石和究极手的玩法本身就十分有趣，再加上解密和创造神庙的烧脑关卡，既可以锻炼手眼协调能力，还能锻炼逻辑思维能力。开放世界的地图也非常用心，小挑战数不胜数，主线挑战引人入胜。这一系列的游戏真的是时间黑洞，推荐在假期中合理安排时间游玩。反观某二字游戏连缝合都不会，专注于扩大市场提高收益</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10</a:t>
            </a:r>
            <a:r>
              <a:rPr lang="zh-CN" altLang="en-US" sz="1600" dirty="0">
                <a:latin typeface="思源宋体" panose="02020400000000000000" pitchFamily="18" charset="-122"/>
                <a:ea typeface="思源宋体" panose="02020400000000000000" pitchFamily="18" charset="-122"/>
              </a:rPr>
              <a:t>，</a:t>
            </a:r>
            <a:r>
              <a:rPr lang="en-US" altLang="zh-CN" sz="1600" dirty="0">
                <a:latin typeface="思源宋体" panose="02020400000000000000" pitchFamily="18" charset="-122"/>
                <a:ea typeface="思源宋体" panose="02020400000000000000" pitchFamily="18" charset="-122"/>
              </a:rPr>
              <a:t>10</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游戏榜评分：</a:t>
            </a:r>
            <a:r>
              <a:rPr lang="en-US" altLang="zh-CN" sz="1600" dirty="0">
                <a:latin typeface="思源宋体" panose="02020400000000000000" pitchFamily="18" charset="-122"/>
                <a:ea typeface="思源宋体" panose="02020400000000000000" pitchFamily="18" charset="-122"/>
              </a:rPr>
              <a:t>9.4 (</a:t>
            </a:r>
            <a:r>
              <a:rPr lang="zh-CN" altLang="en-US" sz="1600" dirty="0">
                <a:latin typeface="思源宋体" panose="02020400000000000000" pitchFamily="18" charset="-122"/>
                <a:ea typeface="思源宋体" panose="02020400000000000000" pitchFamily="18" charset="-122"/>
              </a:rPr>
              <a:t>排名</a:t>
            </a:r>
            <a:r>
              <a:rPr lang="en-US" altLang="zh-CN" sz="1600" dirty="0">
                <a:latin typeface="思源宋体" panose="02020400000000000000" pitchFamily="18" charset="-122"/>
                <a:ea typeface="思源宋体" panose="02020400000000000000" pitchFamily="18" charset="-122"/>
              </a:rPr>
              <a:t> 1)</a:t>
            </a:r>
            <a:r>
              <a:rPr lang="zh-CN" altLang="en-US" sz="1600" dirty="0">
                <a:latin typeface="思源宋体" panose="02020400000000000000" pitchFamily="18" charset="-122"/>
                <a:ea typeface="思源宋体" panose="02020400000000000000" pitchFamily="18" charset="-122"/>
              </a:rPr>
              <a:t>，</a:t>
            </a:r>
            <a:r>
              <a:rPr lang="en-US" altLang="zh-CN" sz="1600" dirty="0">
                <a:latin typeface="思源宋体" panose="02020400000000000000" pitchFamily="18" charset="-122"/>
                <a:ea typeface="思源宋体" panose="02020400000000000000" pitchFamily="18" charset="-122"/>
              </a:rPr>
              <a:t>9.1</a:t>
            </a:r>
            <a:r>
              <a:rPr lang="zh-CN" altLang="en-US" sz="1600" dirty="0">
                <a:latin typeface="思源宋体" panose="02020400000000000000" pitchFamily="18" charset="-122"/>
                <a:ea typeface="思源宋体" panose="02020400000000000000" pitchFamily="18" charset="-122"/>
              </a:rPr>
              <a:t> </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排名</a:t>
            </a:r>
            <a:r>
              <a:rPr lang="en-US" altLang="zh-CN" sz="1600" dirty="0">
                <a:latin typeface="思源宋体" panose="02020400000000000000" pitchFamily="18" charset="-122"/>
                <a:ea typeface="思源宋体" panose="02020400000000000000" pitchFamily="18" charset="-122"/>
              </a:rPr>
              <a:t> 4)</a:t>
            </a:r>
          </a:p>
        </p:txBody>
      </p:sp>
      <p:pic>
        <p:nvPicPr>
          <p:cNvPr id="10242" name="Picture 2" descr="ゼルダの伝説 ブレス オブ ザ ワイルド 塞尔达传说 旷野之息">
            <a:extLst>
              <a:ext uri="{FF2B5EF4-FFF2-40B4-BE49-F238E27FC236}">
                <a16:creationId xmlns:a16="http://schemas.microsoft.com/office/drawing/2014/main" id="{F6939A23-BCBF-7CEB-C0D5-6C230DD5C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48" y="2188087"/>
            <a:ext cx="2736304" cy="44422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ゼルダの伝説 ティアーズ オブ ザ キングダム 塞尔达传说 王国之泪">
            <a:extLst>
              <a:ext uri="{FF2B5EF4-FFF2-40B4-BE49-F238E27FC236}">
                <a16:creationId xmlns:a16="http://schemas.microsoft.com/office/drawing/2014/main" id="{26C13B3B-39E4-6F98-9293-9A0F70417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224" y="2188087"/>
            <a:ext cx="2736304" cy="444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9D05-20DB-4AC7-FE35-2E75D799ACD3}"/>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0F9515B6-E15B-BB89-432D-1F29638A72AA}"/>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上周末，我在休息时间看了这部动画电影</a:t>
            </a:r>
            <a:endParaRPr lang="en-US" altLang="zh-CN" sz="2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185A0F14-7115-2BE9-2158-5B01BB432FF4}"/>
              </a:ext>
            </a:extLst>
          </p:cNvPr>
          <p:cNvSpPr>
            <a:spLocks noGrp="1"/>
          </p:cNvSpPr>
          <p:nvPr>
            <p:ph type="body" sz="quarter" idx="16"/>
          </p:nvPr>
        </p:nvSpPr>
        <p:spPr>
          <a:xfrm>
            <a:off x="-1" y="1676400"/>
            <a:ext cx="10837333" cy="424732"/>
          </a:xfrm>
        </p:spPr>
        <p:txBody>
          <a:bodyPr rtlCol="0"/>
          <a:lstStyle/>
          <a:p>
            <a:pPr rtl="0"/>
            <a:r>
              <a:rPr lang="zh-CN" altLang="en-US" b="1" dirty="0">
                <a:solidFill>
                  <a:srgbClr val="F8FAFF"/>
                </a:solidFill>
                <a:latin typeface="Inter"/>
                <a:ea typeface="Microsoft YaHei UI" panose="020B0503020204020204" pitchFamily="34" charset="-122"/>
              </a:rPr>
              <a:t>剧场总集篇孤独摇滚！</a:t>
            </a:r>
            <a:r>
              <a:rPr lang="en-US" altLang="zh-CN" b="1" dirty="0">
                <a:solidFill>
                  <a:srgbClr val="F8FAFF"/>
                </a:solidFill>
                <a:latin typeface="Inter"/>
                <a:ea typeface="Microsoft YaHei UI" panose="020B0503020204020204" pitchFamily="34" charset="-122"/>
              </a:rPr>
              <a:t>Re: (Re:)</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48B656A1-3AE5-F7E5-875F-B055DF6BA8B8}"/>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36</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BAB607CF-5C89-5C5D-5B99-B1A59F50C9E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27C5A116-41D9-7008-D497-6D981A382A3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sp>
        <p:nvSpPr>
          <p:cNvPr id="6" name="内容占位符 12">
            <a:extLst>
              <a:ext uri="{FF2B5EF4-FFF2-40B4-BE49-F238E27FC236}">
                <a16:creationId xmlns:a16="http://schemas.microsoft.com/office/drawing/2014/main" id="{EAF9B0B8-B630-8083-1432-24A69CD027A4}"/>
              </a:ext>
            </a:extLst>
          </p:cNvPr>
          <p:cNvSpPr txBox="1">
            <a:spLocks/>
          </p:cNvSpPr>
          <p:nvPr/>
        </p:nvSpPr>
        <p:spPr>
          <a:xfrm>
            <a:off x="7944684" y="2852936"/>
            <a:ext cx="4104455" cy="2664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baseline="0">
                <a:solidFill>
                  <a:schemeClr val="tx1"/>
                </a:solidFill>
                <a:latin typeface="Microsoft YaHei UI" panose="020B0503020204020204" pitchFamily="34" charset="-122"/>
                <a:ea typeface="Microsoft YaHei UI" panose="020B0503020204020204" pitchFamily="34" charset="-122"/>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baseline="0">
                <a:solidFill>
                  <a:schemeClr val="tx1"/>
                </a:solidFill>
                <a:latin typeface="Microsoft YaHei UI" panose="020B0503020204020204" pitchFamily="34" charset="-122"/>
                <a:ea typeface="Microsoft YaHei UI" panose="020B0503020204020204" pitchFamily="34" charset="-122"/>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baseline="0">
                <a:solidFill>
                  <a:schemeClr val="tx1"/>
                </a:solidFill>
                <a:latin typeface="Microsoft YaHei UI" panose="020B0503020204020204" pitchFamily="34" charset="-122"/>
                <a:ea typeface="Microsoft YaHei UI" panose="020B0503020204020204" pitchFamily="34" charset="-122"/>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Microsoft YaHei UI" panose="020B0503020204020204" pitchFamily="34" charset="-122"/>
                <a:ea typeface="Microsoft YaHei UI" panose="020B0503020204020204" pitchFamily="34" charset="-122"/>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rtl="0">
              <a:buNone/>
            </a:pPr>
            <a:r>
              <a:rPr lang="zh-CN" altLang="en-US" sz="1600" dirty="0">
                <a:latin typeface="思源宋体" panose="02020400000000000000" pitchFamily="18" charset="-122"/>
                <a:ea typeface="思源宋体" panose="02020400000000000000" pitchFamily="18" charset="-122"/>
              </a:rPr>
              <a:t>不愧是圣斋藤，经过剧场总集篇的剪辑后观感并无明显下滑，</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孤独摇滚</a:t>
            </a:r>
            <a:r>
              <a:rPr lang="en-US" altLang="zh-CN" sz="1600" dirty="0">
                <a:latin typeface="思源宋体" panose="02020400000000000000" pitchFamily="18" charset="-122"/>
                <a:ea typeface="思源宋体" panose="02020400000000000000" pitchFamily="18" charset="-122"/>
              </a:rPr>
              <a:t>》</a:t>
            </a:r>
            <a:r>
              <a:rPr lang="zh-CN" altLang="en-US" sz="1600" dirty="0">
                <a:latin typeface="思源宋体" panose="02020400000000000000" pitchFamily="18" charset="-122"/>
                <a:ea typeface="思源宋体" panose="02020400000000000000" pitchFamily="18" charset="-122"/>
              </a:rPr>
              <a:t>的内核仍能体现。虽然</a:t>
            </a:r>
            <a:r>
              <a:rPr lang="en-US" altLang="zh-CN" sz="1600" dirty="0">
                <a:latin typeface="思源宋体" panose="02020400000000000000" pitchFamily="18" charset="-122"/>
                <a:ea typeface="思源宋体" panose="02020400000000000000" pitchFamily="18" charset="-122"/>
              </a:rPr>
              <a:t>BD</a:t>
            </a:r>
            <a:r>
              <a:rPr lang="zh-CN" altLang="en-US" sz="1600" dirty="0">
                <a:latin typeface="思源宋体" panose="02020400000000000000" pitchFamily="18" charset="-122"/>
                <a:ea typeface="思源宋体" panose="02020400000000000000" pitchFamily="18" charset="-122"/>
              </a:rPr>
              <a:t>源只有日语字幕，但总体来说既看过</a:t>
            </a:r>
            <a:r>
              <a:rPr lang="en-US" altLang="zh-CN" sz="1600" dirty="0">
                <a:latin typeface="思源宋体" panose="02020400000000000000" pitchFamily="18" charset="-122"/>
                <a:ea typeface="思源宋体" panose="02020400000000000000" pitchFamily="18" charset="-122"/>
              </a:rPr>
              <a:t>TV</a:t>
            </a:r>
            <a:r>
              <a:rPr lang="zh-CN" altLang="en-US" sz="1600" dirty="0">
                <a:latin typeface="思源宋体" panose="02020400000000000000" pitchFamily="18" charset="-122"/>
                <a:ea typeface="思源宋体" panose="02020400000000000000" pitchFamily="18" charset="-122"/>
              </a:rPr>
              <a:t>版又能听懂一部分日语的话基本观看起来没有什么压力。小道消息称国内院线即将上线，我一定要去看首映啊！</a:t>
            </a:r>
            <a:endParaRPr lang="en-US" altLang="zh-CN" sz="1600" dirty="0">
              <a:latin typeface="思源宋体" panose="02020400000000000000" pitchFamily="18" charset="-122"/>
              <a:ea typeface="思源宋体" panose="02020400000000000000" pitchFamily="18" charset="-122"/>
            </a:endParaRPr>
          </a:p>
          <a:p>
            <a:pPr marL="0" indent="0" rtl="0">
              <a:buNone/>
            </a:pPr>
            <a:endParaRPr lang="en-US" altLang="zh-CN" sz="1600" dirty="0">
              <a:latin typeface="思源宋体" panose="02020400000000000000" pitchFamily="18" charset="-122"/>
              <a:ea typeface="思源宋体" panose="02020400000000000000" pitchFamily="18" charset="-122"/>
            </a:endParaRPr>
          </a:p>
          <a:p>
            <a:pPr marL="0" indent="0" rtl="0">
              <a:buNone/>
            </a:pPr>
            <a:r>
              <a:rPr lang="zh-CN" altLang="en-US" sz="1600" dirty="0">
                <a:latin typeface="思源宋体" panose="02020400000000000000" pitchFamily="18" charset="-122"/>
                <a:ea typeface="思源宋体" panose="02020400000000000000" pitchFamily="18" charset="-122"/>
              </a:rPr>
              <a:t>个人评级：</a:t>
            </a:r>
            <a:r>
              <a:rPr lang="en-US" altLang="zh-CN" sz="1600" dirty="0">
                <a:latin typeface="思源宋体" panose="02020400000000000000" pitchFamily="18" charset="-122"/>
                <a:ea typeface="思源宋体" panose="02020400000000000000" pitchFamily="18" charset="-122"/>
              </a:rPr>
              <a:t>8-</a:t>
            </a:r>
            <a:r>
              <a:rPr lang="zh-CN" altLang="en-US" sz="1600" dirty="0">
                <a:latin typeface="思源宋体" panose="02020400000000000000" pitchFamily="18" charset="-122"/>
                <a:ea typeface="思源宋体" panose="02020400000000000000" pitchFamily="18" charset="-122"/>
              </a:rPr>
              <a:t>，</a:t>
            </a:r>
            <a:r>
              <a:rPr lang="en-US" altLang="zh-CN" sz="1600" dirty="0">
                <a:latin typeface="思源宋体" panose="02020400000000000000" pitchFamily="18" charset="-122"/>
                <a:ea typeface="思源宋体" panose="02020400000000000000" pitchFamily="18" charset="-122"/>
              </a:rPr>
              <a:t>8-</a:t>
            </a:r>
          </a:p>
          <a:p>
            <a:pPr marL="0" indent="0" rtl="0">
              <a:buNone/>
            </a:pPr>
            <a:r>
              <a:rPr lang="en-US" altLang="zh-CN" sz="1600" dirty="0" err="1">
                <a:latin typeface="思源宋体" panose="02020400000000000000" pitchFamily="18" charset="-122"/>
                <a:ea typeface="思源宋体" panose="02020400000000000000" pitchFamily="18" charset="-122"/>
              </a:rPr>
              <a:t>Bangumi</a:t>
            </a:r>
            <a:r>
              <a:rPr lang="zh-CN" altLang="en-US" sz="1600" dirty="0">
                <a:latin typeface="思源宋体" panose="02020400000000000000" pitchFamily="18" charset="-122"/>
                <a:ea typeface="思源宋体" panose="02020400000000000000" pitchFamily="18" charset="-122"/>
              </a:rPr>
              <a:t>评分：</a:t>
            </a:r>
            <a:r>
              <a:rPr lang="en-US" altLang="zh-CN" sz="1600" dirty="0">
                <a:latin typeface="思源宋体" panose="02020400000000000000" pitchFamily="18" charset="-122"/>
                <a:ea typeface="思源宋体" panose="02020400000000000000" pitchFamily="18" charset="-122"/>
              </a:rPr>
              <a:t>7.2</a:t>
            </a:r>
            <a:r>
              <a:rPr lang="zh-CN" altLang="en-US" sz="1600" dirty="0">
                <a:latin typeface="思源宋体" panose="02020400000000000000" pitchFamily="18" charset="-122"/>
                <a:ea typeface="思源宋体" panose="02020400000000000000" pitchFamily="18" charset="-122"/>
              </a:rPr>
              <a:t>，</a:t>
            </a:r>
            <a:r>
              <a:rPr lang="en-US" altLang="zh-CN" sz="1600" dirty="0">
                <a:latin typeface="思源宋体" panose="02020400000000000000" pitchFamily="18" charset="-122"/>
                <a:ea typeface="思源宋体" panose="02020400000000000000" pitchFamily="18" charset="-122"/>
              </a:rPr>
              <a:t>7.4</a:t>
            </a:r>
          </a:p>
        </p:txBody>
      </p:sp>
      <p:sp>
        <p:nvSpPr>
          <p:cNvPr id="5" name="文本框 4">
            <a:extLst>
              <a:ext uri="{FF2B5EF4-FFF2-40B4-BE49-F238E27FC236}">
                <a16:creationId xmlns:a16="http://schemas.microsoft.com/office/drawing/2014/main" id="{B7B24D0C-3FEE-59C4-BEBE-3C35624784BB}"/>
              </a:ext>
            </a:extLst>
          </p:cNvPr>
          <p:cNvSpPr txBox="1"/>
          <p:nvPr/>
        </p:nvSpPr>
        <p:spPr>
          <a:xfrm>
            <a:off x="7801824" y="6300511"/>
            <a:ext cx="4390176" cy="369332"/>
          </a:xfrm>
          <a:prstGeom prst="rect">
            <a:avLst/>
          </a:prstGeom>
          <a:noFill/>
        </p:spPr>
        <p:txBody>
          <a:bodyPr wrap="none" rtlCol="0">
            <a:spAutoFit/>
          </a:bodyPr>
          <a:lstStyle/>
          <a:p>
            <a:r>
              <a:rPr lang="en-US" altLang="zh-CN" dirty="0">
                <a:latin typeface="思源宋体" panose="02020400000000000000" pitchFamily="18" charset="-122"/>
                <a:ea typeface="思源宋体" panose="02020400000000000000" pitchFamily="18" charset="-122"/>
              </a:rPr>
              <a:t>[DBD-</a:t>
            </a:r>
            <a:r>
              <a:rPr lang="en-US" altLang="zh-CN" dirty="0" err="1">
                <a:latin typeface="思源宋体" panose="02020400000000000000" pitchFamily="18" charset="-122"/>
                <a:ea typeface="思源宋体" panose="02020400000000000000" pitchFamily="18" charset="-122"/>
              </a:rPr>
              <a:t>Raws</a:t>
            </a:r>
            <a:r>
              <a:rPr lang="en-US" altLang="zh-CN" dirty="0">
                <a:latin typeface="思源宋体" panose="02020400000000000000" pitchFamily="18" charset="-122"/>
                <a:ea typeface="思源宋体" panose="02020400000000000000" pitchFamily="18" charset="-122"/>
              </a:rPr>
              <a:t>] </a:t>
            </a:r>
            <a:r>
              <a:rPr lang="zh-CN" altLang="en-US" dirty="0">
                <a:latin typeface="思源宋体" panose="02020400000000000000" pitchFamily="18" charset="-122"/>
                <a:ea typeface="思源宋体" panose="02020400000000000000" pitchFamily="18" charset="-122"/>
              </a:rPr>
              <a:t>更新时间：</a:t>
            </a:r>
            <a:r>
              <a:rPr lang="en-US" altLang="zh-CN" dirty="0">
                <a:latin typeface="思源宋体" panose="02020400000000000000" pitchFamily="18" charset="-122"/>
                <a:ea typeface="思源宋体" panose="02020400000000000000" pitchFamily="18" charset="-122"/>
              </a:rPr>
              <a:t>2025-2-14 13:00</a:t>
            </a:r>
            <a:endParaRPr lang="zh-CN" altLang="en-US" dirty="0">
              <a:latin typeface="思源宋体" panose="02020400000000000000" pitchFamily="18" charset="-122"/>
              <a:ea typeface="思源宋体" panose="02020400000000000000" pitchFamily="18" charset="-122"/>
            </a:endParaRPr>
          </a:p>
        </p:txBody>
      </p:sp>
      <p:pic>
        <p:nvPicPr>
          <p:cNvPr id="6146" name="Picture 2" descr="劇場総集編ぼっち・ざ・ろっく！ Re: 剧场总集篇孤独摇滚！ Re:">
            <a:extLst>
              <a:ext uri="{FF2B5EF4-FFF2-40B4-BE49-F238E27FC236}">
                <a16:creationId xmlns:a16="http://schemas.microsoft.com/office/drawing/2014/main" id="{097BA071-1B37-D86F-200F-AAA96E1BC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13" y="2188088"/>
            <a:ext cx="3168352" cy="44817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劇場総集編ぼっち・ざ・ろっく！ Re:Re: 剧场总集篇孤独摇滚！ Re:Re:">
            <a:extLst>
              <a:ext uri="{FF2B5EF4-FFF2-40B4-BE49-F238E27FC236}">
                <a16:creationId xmlns:a16="http://schemas.microsoft.com/office/drawing/2014/main" id="{C18E6215-FC68-BAA8-4FAE-E47AD8B62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071" y="2188088"/>
            <a:ext cx="3168352" cy="44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53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8708B-89F2-4F3B-C7B5-9570DD386929}"/>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DE7EADB7-9D7F-C621-BBBB-5A0AF4EF09A4}"/>
              </a:ext>
            </a:extLst>
          </p:cNvPr>
          <p:cNvSpPr>
            <a:spLocks noGrp="1"/>
          </p:cNvSpPr>
          <p:nvPr>
            <p:ph type="title"/>
          </p:nvPr>
        </p:nvSpPr>
        <p:spPr>
          <a:xfrm>
            <a:off x="548640" y="609600"/>
            <a:ext cx="10805160" cy="1652982"/>
          </a:xfrm>
        </p:spPr>
        <p:txBody>
          <a:bodyPr rtlCol="0">
            <a:normAutofit/>
          </a:bodyPr>
          <a:lstStyle/>
          <a:p>
            <a:pPr rtl="0"/>
            <a:r>
              <a:rPr lang="zh-CN" altLang="en-US" sz="2800" dirty="0">
                <a:latin typeface="思源宋体" panose="02020400000000000000" pitchFamily="18" charset="-122"/>
                <a:ea typeface="思源宋体" panose="02020400000000000000" pitchFamily="18" charset="-122"/>
              </a:rPr>
              <a:t>总结：好习惯的本质是“掌控人生的方向盘”</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58E95DC5-4C96-9EC2-191C-328E5BE285F5}"/>
              </a:ext>
            </a:extLst>
          </p:cNvPr>
          <p:cNvSpPr>
            <a:spLocks noGrp="1"/>
          </p:cNvSpPr>
          <p:nvPr>
            <p:ph sz="quarter" idx="13"/>
          </p:nvPr>
        </p:nvSpPr>
        <p:spPr>
          <a:xfrm>
            <a:off x="782650" y="2564904"/>
            <a:ext cx="6298056" cy="4512434"/>
          </a:xfrm>
        </p:spPr>
        <p:txBody>
          <a:bodyPr rtlCol="0">
            <a:noAutofit/>
          </a:bodyPr>
          <a:lstStyle/>
          <a:p>
            <a:pPr marL="0" indent="0" rtl="0">
              <a:buNone/>
            </a:pPr>
            <a:r>
              <a:rPr lang="zh-CN" altLang="en-US" sz="1800" dirty="0">
                <a:latin typeface="思源宋体" panose="02020400000000000000" pitchFamily="18" charset="-122"/>
                <a:ea typeface="思源宋体" panose="02020400000000000000" pitchFamily="18" charset="-122"/>
              </a:rPr>
              <a:t>无论是扎克伯格的极简决策、错题本的纠错系统，还是</a:t>
            </a:r>
            <a:r>
              <a:rPr lang="en-US" altLang="zh-CN" sz="1800" dirty="0" err="1">
                <a:latin typeface="思源宋体" panose="02020400000000000000" pitchFamily="18" charset="-122"/>
                <a:ea typeface="思源宋体" panose="02020400000000000000" pitchFamily="18" charset="-122"/>
              </a:rPr>
              <a:t>Habitica</a:t>
            </a:r>
            <a:r>
              <a:rPr lang="zh-CN" altLang="en-US" sz="1800" dirty="0">
                <a:latin typeface="思源宋体" panose="02020400000000000000" pitchFamily="18" charset="-122"/>
                <a:ea typeface="思源宋体" panose="02020400000000000000" pitchFamily="18" charset="-122"/>
              </a:rPr>
              <a:t>的游戏化设计，其核心都在于通过科学方法降低行动阻力，让好习惯自动发生。</a:t>
            </a:r>
            <a:endParaRPr lang="en-US" altLang="zh-CN" sz="1800" dirty="0">
              <a:latin typeface="思源宋体" panose="02020400000000000000" pitchFamily="18" charset="-122"/>
              <a:ea typeface="思源宋体" panose="02020400000000000000" pitchFamily="18" charset="-122"/>
            </a:endParaRPr>
          </a:p>
          <a:p>
            <a:pPr marL="0" indent="0" rtl="0">
              <a:buNone/>
            </a:pPr>
            <a:r>
              <a:rPr lang="zh-CN" altLang="en-US" sz="1800" dirty="0">
                <a:latin typeface="思源宋体" panose="02020400000000000000" pitchFamily="18" charset="-122"/>
                <a:ea typeface="思源宋体" panose="02020400000000000000" pitchFamily="18" charset="-122"/>
              </a:rPr>
              <a:t>行动呼吁：</a:t>
            </a:r>
          </a:p>
          <a:p>
            <a:pPr marL="0" indent="0" rtl="0">
              <a:buNone/>
            </a:pPr>
            <a:r>
              <a:rPr lang="zh-CN" altLang="en-US" sz="1800" dirty="0">
                <a:latin typeface="思源宋体" panose="02020400000000000000" pitchFamily="18" charset="-122"/>
                <a:ea typeface="思源宋体" panose="02020400000000000000" pitchFamily="18" charset="-122"/>
              </a:rPr>
              <a:t>今晚即可启动：整理书包、设定闹钟、写下一句自我肯定。</a:t>
            </a:r>
          </a:p>
          <a:p>
            <a:pPr marL="0" indent="0" rtl="0">
              <a:buNone/>
            </a:pPr>
            <a:r>
              <a:rPr lang="zh-CN" altLang="en-US" sz="1800" dirty="0">
                <a:latin typeface="思源宋体" panose="02020400000000000000" pitchFamily="18" charset="-122"/>
                <a:ea typeface="思源宋体" panose="02020400000000000000" pitchFamily="18" charset="-122"/>
              </a:rPr>
              <a:t>班级支持：加入“习惯盲盒”挑战，领取你的首周任务卡。</a:t>
            </a:r>
          </a:p>
          <a:p>
            <a:pPr marL="0" indent="0" rtl="0">
              <a:buNone/>
            </a:pPr>
            <a:r>
              <a:rPr lang="zh-CN" altLang="en-US" sz="1800" dirty="0">
                <a:latin typeface="思源宋体" panose="02020400000000000000" pitchFamily="18" charset="-122"/>
                <a:ea typeface="思源宋体" panose="02020400000000000000" pitchFamily="18" charset="-122"/>
              </a:rPr>
              <a:t>家庭联动：与家长分享“三明治法则”，构建成长同盟。</a:t>
            </a:r>
            <a:endParaRPr lang="en-US" altLang="zh-CN" sz="1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45ACC7AA-EB2C-3E0E-119E-B3ED4BC50C01}"/>
              </a:ext>
            </a:extLst>
          </p:cNvPr>
          <p:cNvSpPr>
            <a:spLocks noGrp="1"/>
          </p:cNvSpPr>
          <p:nvPr>
            <p:ph type="body" sz="quarter" idx="16"/>
          </p:nvPr>
        </p:nvSpPr>
        <p:spPr>
          <a:xfrm>
            <a:off x="-1" y="1676400"/>
            <a:ext cx="10837333" cy="424732"/>
          </a:xfrm>
        </p:spPr>
        <p:txBody>
          <a:bodyPr rtlCol="0"/>
          <a:lstStyle/>
          <a:p>
            <a:pPr rtl="0"/>
            <a:r>
              <a:rPr lang="zh-CN" altLang="en-US" b="1" dirty="0">
                <a:ea typeface="Microsoft YaHei UI" panose="020B0503020204020204" pitchFamily="34" charset="-122"/>
              </a:rPr>
              <a:t>成长不是奇迹，而是习惯的累积</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4AE53448-5EF6-2144-469E-4D440289AAF0}"/>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37</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15EA7899-371F-5070-5915-A842BA72B703}"/>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F577D57D-6FEF-65E9-2BE3-E062F84001F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graphicFrame>
        <p:nvGraphicFramePr>
          <p:cNvPr id="8" name="图表 7">
            <a:extLst>
              <a:ext uri="{FF2B5EF4-FFF2-40B4-BE49-F238E27FC236}">
                <a16:creationId xmlns:a16="http://schemas.microsoft.com/office/drawing/2014/main" id="{47D1167E-C151-BEFF-DA41-E7BE2CA7D686}"/>
              </a:ext>
            </a:extLst>
          </p:cNvPr>
          <p:cNvGraphicFramePr/>
          <p:nvPr>
            <p:extLst>
              <p:ext uri="{D42A27DB-BD31-4B8C-83A1-F6EECF244321}">
                <p14:modId xmlns:p14="http://schemas.microsoft.com/office/powerpoint/2010/main" val="1475147032"/>
              </p:ext>
            </p:extLst>
          </p:nvPr>
        </p:nvGraphicFramePr>
        <p:xfrm>
          <a:off x="7320136" y="2360537"/>
          <a:ext cx="3775968" cy="3979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8520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F6754-0A9F-287F-7F52-196B11800726}"/>
            </a:ext>
          </a:extLst>
        </p:cNvPr>
        <p:cNvGrpSpPr/>
        <p:nvPr/>
      </p:nvGrpSpPr>
      <p:grpSpPr>
        <a:xfrm>
          <a:off x="0" y="0"/>
          <a:ext cx="0" cy="0"/>
          <a:chOff x="0" y="0"/>
          <a:chExt cx="0" cy="0"/>
        </a:xfrm>
      </p:grpSpPr>
      <p:pic>
        <p:nvPicPr>
          <p:cNvPr id="5" name="图片占位符 4">
            <a:extLst>
              <a:ext uri="{FF2B5EF4-FFF2-40B4-BE49-F238E27FC236}">
                <a16:creationId xmlns:a16="http://schemas.microsoft.com/office/drawing/2014/main" id="{7DF920A3-BF1A-CEEE-FF61-6DCAD03094D1}"/>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7813" b="7813"/>
          <a:stretch>
            <a:fillRect/>
          </a:stretch>
        </p:blipFill>
        <p:spPr/>
      </p:pic>
      <p:sp>
        <p:nvSpPr>
          <p:cNvPr id="285" name="文本占位符 284">
            <a:extLst>
              <a:ext uri="{FF2B5EF4-FFF2-40B4-BE49-F238E27FC236}">
                <a16:creationId xmlns:a16="http://schemas.microsoft.com/office/drawing/2014/main" id="{7BA6AA9B-75DE-FF23-B666-EDC5104C5436}"/>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286" name="文本占位符 285">
            <a:extLst>
              <a:ext uri="{FF2B5EF4-FFF2-40B4-BE49-F238E27FC236}">
                <a16:creationId xmlns:a16="http://schemas.microsoft.com/office/drawing/2014/main" id="{ED2E915A-44F3-4A8F-F0F2-9DE2E366BBD4}"/>
              </a:ext>
              <a:ext uri="{C183D7F6-B498-43B3-948B-1728B52AA6E4}">
                <adec:decorative xmlns:adec="http://schemas.microsoft.com/office/drawing/2017/decorative" val="1"/>
              </a:ext>
            </a:extLst>
          </p:cNvPr>
          <p:cNvSpPr>
            <a:spLocks noGrp="1"/>
          </p:cNvSpPr>
          <p:nvPr>
            <p:ph type="body" sz="quarter" idx="15"/>
          </p:nvPr>
        </p:nvSpPr>
        <p:spPr/>
        <p:txBody>
          <a:bodyPr rtlCol="0"/>
          <a:lstStyle/>
          <a:p>
            <a:pPr rtl="0"/>
            <a:endParaRPr lang="zh-CN" altLang="en-US" dirty="0">
              <a:ea typeface="Microsoft YaHei UI" panose="020B0503020204020204" pitchFamily="34" charset="-122"/>
            </a:endParaRPr>
          </a:p>
        </p:txBody>
      </p:sp>
      <p:sp>
        <p:nvSpPr>
          <p:cNvPr id="6" name="标题 5">
            <a:extLst>
              <a:ext uri="{FF2B5EF4-FFF2-40B4-BE49-F238E27FC236}">
                <a16:creationId xmlns:a16="http://schemas.microsoft.com/office/drawing/2014/main" id="{9213A5C3-6D70-E0C9-6271-BAA1B2208CE6}"/>
              </a:ext>
            </a:extLst>
          </p:cNvPr>
          <p:cNvSpPr>
            <a:spLocks noGrp="1"/>
          </p:cNvSpPr>
          <p:nvPr>
            <p:ph type="ctrTitle"/>
          </p:nvPr>
        </p:nvSpPr>
        <p:spPr>
          <a:xfrm>
            <a:off x="2031324" y="953756"/>
            <a:ext cx="8136905" cy="3039123"/>
          </a:xfrm>
        </p:spPr>
        <p:txBody>
          <a:bodyPr rtlCol="0">
            <a:normAutofit/>
          </a:bodyPr>
          <a:lstStyle/>
          <a:p>
            <a:pPr rtl="0"/>
            <a:r>
              <a:rPr lang="zh-CN" altLang="en-US" sz="4000" i="0" dirty="0">
                <a:solidFill>
                  <a:srgbClr val="F8FAFF"/>
                </a:solidFill>
                <a:effectLst/>
                <a:latin typeface="思源宋体" panose="02020400000000000000" pitchFamily="18" charset="-122"/>
                <a:ea typeface="思源宋体" panose="02020400000000000000" pitchFamily="18" charset="-122"/>
              </a:rPr>
              <a:t>成长不是奇迹，</a:t>
            </a:r>
            <a:br>
              <a:rPr lang="en-US" altLang="zh-CN" sz="4000" i="0" dirty="0">
                <a:solidFill>
                  <a:srgbClr val="F8FAFF"/>
                </a:solidFill>
                <a:effectLst/>
                <a:latin typeface="思源宋体" panose="02020400000000000000" pitchFamily="18" charset="-122"/>
                <a:ea typeface="思源宋体" panose="02020400000000000000" pitchFamily="18" charset="-122"/>
              </a:rPr>
            </a:br>
            <a:r>
              <a:rPr lang="zh-CN" altLang="en-US" sz="4000" i="0" dirty="0">
                <a:solidFill>
                  <a:srgbClr val="F8FAFF"/>
                </a:solidFill>
                <a:effectLst/>
                <a:latin typeface="思源宋体" panose="02020400000000000000" pitchFamily="18" charset="-122"/>
                <a:ea typeface="思源宋体" panose="02020400000000000000" pitchFamily="18" charset="-122"/>
              </a:rPr>
              <a:t>而是习惯的累积。</a:t>
            </a:r>
            <a:br>
              <a:rPr lang="en-US" altLang="zh-CN" sz="4000" i="0" dirty="0">
                <a:solidFill>
                  <a:srgbClr val="F8FAFF"/>
                </a:solidFill>
                <a:effectLst/>
                <a:latin typeface="思源宋体" panose="02020400000000000000" pitchFamily="18" charset="-122"/>
                <a:ea typeface="思源宋体" panose="02020400000000000000" pitchFamily="18" charset="-122"/>
              </a:rPr>
            </a:br>
            <a:br>
              <a:rPr lang="en-US" altLang="zh-CN" sz="4000" i="0" dirty="0">
                <a:solidFill>
                  <a:srgbClr val="F8FAFF"/>
                </a:solidFill>
                <a:effectLst/>
                <a:latin typeface="思源宋体" panose="02020400000000000000" pitchFamily="18" charset="-122"/>
                <a:ea typeface="思源宋体" panose="02020400000000000000" pitchFamily="18" charset="-122"/>
              </a:rPr>
            </a:br>
            <a:r>
              <a:rPr lang="zh-CN" altLang="en-US" sz="4000" i="0" dirty="0">
                <a:solidFill>
                  <a:srgbClr val="F8FAFF"/>
                </a:solidFill>
                <a:effectLst/>
                <a:latin typeface="思源宋体" panose="02020400000000000000" pitchFamily="18" charset="-122"/>
                <a:ea typeface="思源宋体" panose="02020400000000000000" pitchFamily="18" charset="-122"/>
              </a:rPr>
              <a:t>感谢聆听！</a:t>
            </a:r>
            <a:endParaRPr lang="zh-CN" altLang="en-US" sz="4000" dirty="0">
              <a:latin typeface="思源宋体" panose="02020400000000000000" pitchFamily="18" charset="-122"/>
              <a:ea typeface="思源宋体" panose="02020400000000000000" pitchFamily="18" charset="-122"/>
            </a:endParaRPr>
          </a:p>
        </p:txBody>
      </p:sp>
      <p:sp>
        <p:nvSpPr>
          <p:cNvPr id="7" name="副标题 6">
            <a:extLst>
              <a:ext uri="{FF2B5EF4-FFF2-40B4-BE49-F238E27FC236}">
                <a16:creationId xmlns:a16="http://schemas.microsoft.com/office/drawing/2014/main" id="{392A4D61-23BF-9163-0FA7-5EDCAB750580}"/>
              </a:ext>
            </a:extLst>
          </p:cNvPr>
          <p:cNvSpPr>
            <a:spLocks noGrp="1"/>
          </p:cNvSpPr>
          <p:nvPr>
            <p:ph type="subTitle" idx="1"/>
          </p:nvPr>
        </p:nvSpPr>
        <p:spPr/>
        <p:txBody>
          <a:bodyPr rtlCol="0"/>
          <a:lstStyle/>
          <a:p>
            <a:pPr rtl="0"/>
            <a:r>
              <a:rPr lang="en-US" altLang="zh-CN" dirty="0">
                <a:latin typeface="思源宋体" panose="02020400000000000000" pitchFamily="18" charset="-122"/>
                <a:ea typeface="思源宋体" panose="02020400000000000000" pitchFamily="18" charset="-122"/>
              </a:rPr>
              <a:t>2022</a:t>
            </a:r>
            <a:r>
              <a:rPr lang="zh-CN" altLang="en-US" dirty="0">
                <a:latin typeface="思源宋体" panose="02020400000000000000" pitchFamily="18" charset="-122"/>
                <a:ea typeface="思源宋体" panose="02020400000000000000" pitchFamily="18" charset="-122"/>
              </a:rPr>
              <a:t>级 </a:t>
            </a:r>
            <a:r>
              <a:rPr lang="en-US" altLang="zh-CN" dirty="0">
                <a:latin typeface="思源宋体" panose="02020400000000000000" pitchFamily="18" charset="-122"/>
                <a:ea typeface="思源宋体" panose="02020400000000000000" pitchFamily="18" charset="-122"/>
              </a:rPr>
              <a:t>2</a:t>
            </a:r>
            <a:r>
              <a:rPr lang="zh-CN" altLang="en-US" dirty="0">
                <a:latin typeface="思源宋体" panose="02020400000000000000" pitchFamily="18" charset="-122"/>
                <a:ea typeface="思源宋体" panose="02020400000000000000" pitchFamily="18" charset="-122"/>
              </a:rPr>
              <a:t>班</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幻灯片制作者：田珂鸣</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演讲者：钱心琳</a:t>
            </a:r>
          </a:p>
        </p:txBody>
      </p:sp>
    </p:spTree>
    <p:extLst>
      <p:ext uri="{BB962C8B-B14F-4D97-AF65-F5344CB8AC3E}">
        <p14:creationId xmlns:p14="http://schemas.microsoft.com/office/powerpoint/2010/main" val="28870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94C582A2-A406-4C9B-A3DA-BA4EECAB37AC}"/>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1-1</a:t>
            </a:r>
            <a:r>
              <a:rPr lang="zh-CN" altLang="en-US" sz="2800" dirty="0">
                <a:latin typeface="思源宋体" panose="02020400000000000000" pitchFamily="18" charset="-122"/>
                <a:ea typeface="思源宋体" panose="02020400000000000000" pitchFamily="18" charset="-122"/>
              </a:rPr>
              <a:t>：习惯的神经科学机制</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556610ED-3E2D-4E6A-ABD0-150F203E6B46}"/>
              </a:ext>
            </a:extLst>
          </p:cNvPr>
          <p:cNvSpPr>
            <a:spLocks noGrp="1"/>
          </p:cNvSpPr>
          <p:nvPr>
            <p:ph sz="quarter" idx="13"/>
          </p:nvPr>
        </p:nvSpPr>
        <p:spPr>
          <a:xfrm>
            <a:off x="565847" y="2459660"/>
            <a:ext cx="6555471" cy="3660648"/>
          </a:xfrm>
        </p:spPr>
        <p:txBody>
          <a:bodyPr rtlCol="0">
            <a:normAutofit fontScale="70000" lnSpcReduction="20000"/>
          </a:bodyPr>
          <a:lstStyle/>
          <a:p>
            <a:pPr marL="0" indent="0">
              <a:lnSpc>
                <a:spcPct val="100000"/>
              </a:lnSpc>
              <a:spcBef>
                <a:spcPct val="0"/>
              </a:spcBef>
              <a:buNone/>
            </a:pPr>
            <a:r>
              <a:rPr lang="zh-CN" altLang="en-US" sz="1800" dirty="0">
                <a:ea typeface="Microsoft YaHei UI" panose="020B0503020204020204" pitchFamily="34" charset="-122"/>
              </a:rPr>
              <a:t>　　</a:t>
            </a:r>
            <a:r>
              <a:rPr lang="zh-CN" altLang="en-US"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习惯的本质是大脑基底神经节的“自动驾驶”模式。</a:t>
            </a:r>
            <a:r>
              <a:rPr lang="en-US" altLang="zh-CN"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MIT</a:t>
            </a:r>
            <a:r>
              <a:rPr lang="zh-CN" altLang="en-US"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的经典小鼠迷宫实验表明，当行为固化为习惯后，大脑决策活跃度下降</a:t>
            </a:r>
            <a:r>
              <a:rPr lang="en-US" altLang="zh-CN"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40%——</a:t>
            </a:r>
            <a:r>
              <a:rPr lang="zh-CN" altLang="en-US"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这一发现揭示了习惯的神经学基础：重复行为通过强化特定神经通路，将复杂动作转化为无需思考的自动化程序。例如，刷牙时我们无需纠结“先刷左边还是右边”，这正是基底神经节接管行为控制的体现。</a:t>
            </a:r>
          </a:p>
          <a:p>
            <a:pPr marL="0" indent="0">
              <a:lnSpc>
                <a:spcPct val="100000"/>
              </a:lnSpc>
              <a:spcBef>
                <a:spcPct val="0"/>
              </a:spcBef>
              <a:buNone/>
            </a:pPr>
            <a:r>
              <a:rPr lang="zh-CN" altLang="en-US"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　　神经可塑性理论进一步指出，习惯的养成本质上是“神经雕刻”过程。每重复一次行为，神经元之间的连接便加强一分，最终形成高效的信息高速公路。这一机制解释了为何初期培养习惯需要刻意努力，而一旦进入自动化阶段，坚持反而变得轻松。对学生而言，理解这一原理至关重要</a:t>
            </a:r>
            <a:r>
              <a:rPr lang="en-US" altLang="zh-CN"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a:t>
            </a:r>
            <a:r>
              <a:rPr lang="zh-CN" altLang="en-US" sz="2800" cap="all" spc="100" dirty="0">
                <a:solidFill>
                  <a:schemeClr val="tx1">
                    <a:lumMod val="95000"/>
                    <a:lumOff val="5000"/>
                  </a:schemeClr>
                </a:solidFill>
                <a:latin typeface="思源宋体" panose="02020400000000000000" pitchFamily="18" charset="-122"/>
                <a:ea typeface="思源宋体" panose="02020400000000000000" pitchFamily="18" charset="-122"/>
                <a:cs typeface="+mj-cs"/>
              </a:rPr>
              <a:t>它意味着“三分钟热度”并非意志力薄弱，而是神经通路尚未完成重构。</a:t>
            </a:r>
          </a:p>
        </p:txBody>
      </p:sp>
      <p:sp>
        <p:nvSpPr>
          <p:cNvPr id="2" name="文本占位符 1">
            <a:extLst>
              <a:ext uri="{FF2B5EF4-FFF2-40B4-BE49-F238E27FC236}">
                <a16:creationId xmlns:a16="http://schemas.microsoft.com/office/drawing/2014/main" id="{E4C965B6-7E38-4D37-8DC4-198F7E2181D5}"/>
              </a:ext>
            </a:extLst>
          </p:cNvPr>
          <p:cNvSpPr>
            <a:spLocks noGrp="1"/>
          </p:cNvSpPr>
          <p:nvPr>
            <p:ph type="body" sz="quarter" idx="16"/>
          </p:nvPr>
        </p:nvSpPr>
        <p:spPr/>
        <p:txBody>
          <a:bodyPr rtlCol="0"/>
          <a:lstStyle/>
          <a:p>
            <a:pPr rtl="0"/>
            <a:r>
              <a:rPr lang="zh-CN" altLang="en-US" b="1" i="0" dirty="0">
                <a:solidFill>
                  <a:srgbClr val="F8FAFF"/>
                </a:solidFill>
                <a:effectLst/>
                <a:latin typeface="Inter"/>
              </a:rPr>
              <a:t>你的大脑正在被习惯“编程”</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5F44A039-11AB-474F-8746-9A34D1C39C3F}"/>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4</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pic>
        <p:nvPicPr>
          <p:cNvPr id="1026" name="Picture 2">
            <a:extLst>
              <a:ext uri="{FF2B5EF4-FFF2-40B4-BE49-F238E27FC236}">
                <a16:creationId xmlns:a16="http://schemas.microsoft.com/office/drawing/2014/main" id="{A37D84DE-078C-0CF8-9E8E-759E5672C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2348880"/>
            <a:ext cx="3164782" cy="330557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607923CC-413E-CED2-70B8-9344120531BE}"/>
              </a:ext>
            </a:extLst>
          </p:cNvPr>
          <p:cNvSpPr txBox="1"/>
          <p:nvPr/>
        </p:nvSpPr>
        <p:spPr>
          <a:xfrm>
            <a:off x="6689526" y="5832719"/>
            <a:ext cx="5514895" cy="369332"/>
          </a:xfrm>
          <a:prstGeom prst="rect">
            <a:avLst/>
          </a:prstGeom>
          <a:noFill/>
        </p:spPr>
        <p:txBody>
          <a:bodyPr wrap="square" rtlCol="0">
            <a:spAutoFit/>
          </a:bodyPr>
          <a:lstStyle/>
          <a:p>
            <a:r>
              <a:rPr lang="en-US" altLang="zh-CN" dirty="0"/>
              <a:t>MIT《</a:t>
            </a:r>
            <a:r>
              <a:rPr lang="zh-CN" altLang="en-US" dirty="0"/>
              <a:t>习惯神经机制研究</a:t>
            </a:r>
            <a:r>
              <a:rPr lang="en-US" altLang="zh-CN" dirty="0"/>
              <a:t>》</a:t>
            </a:r>
            <a:r>
              <a:rPr lang="zh-CN" altLang="en-US" dirty="0"/>
              <a:t>，</a:t>
            </a:r>
            <a:r>
              <a:rPr lang="en-US" altLang="zh-CN" dirty="0"/>
              <a:t>2016</a:t>
            </a:r>
            <a:r>
              <a:rPr lang="zh-CN" altLang="en-US" dirty="0"/>
              <a:t>年，样本量</a:t>
            </a:r>
            <a:r>
              <a:rPr lang="en-US" altLang="zh-CN" dirty="0"/>
              <a:t>N=200</a:t>
            </a:r>
            <a:endParaRPr lang="zh-CN" altLang="en-US" dirty="0"/>
          </a:p>
        </p:txBody>
      </p:sp>
    </p:spTree>
    <p:extLst>
      <p:ext uri="{BB962C8B-B14F-4D97-AF65-F5344CB8AC3E}">
        <p14:creationId xmlns:p14="http://schemas.microsoft.com/office/powerpoint/2010/main" val="107472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6D97C-0C9A-13CA-D9CD-F451613B11D0}"/>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2CFF2A46-37A9-8618-A82C-6CF92DACF97C}"/>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1-2</a:t>
            </a:r>
            <a:r>
              <a:rPr lang="zh-CN" altLang="en-US" sz="2800" dirty="0">
                <a:latin typeface="思源宋体" panose="02020400000000000000" pitchFamily="18" charset="-122"/>
                <a:ea typeface="思源宋体" panose="02020400000000000000" pitchFamily="18" charset="-122"/>
              </a:rPr>
              <a:t>：坏习惯的“多巴胺陷阱”</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003A24FF-EB31-B1DB-0547-4ACBD9513617}"/>
              </a:ext>
            </a:extLst>
          </p:cNvPr>
          <p:cNvSpPr>
            <a:spLocks noGrp="1"/>
          </p:cNvSpPr>
          <p:nvPr>
            <p:ph sz="quarter" idx="13"/>
          </p:nvPr>
        </p:nvSpPr>
        <p:spPr>
          <a:xfrm>
            <a:off x="565847" y="2459660"/>
            <a:ext cx="6555471" cy="3660648"/>
          </a:xfrm>
        </p:spPr>
        <p:txBody>
          <a:bodyPr rtlCol="0">
            <a:normAutofit lnSpcReduction="10000"/>
          </a:bodyPr>
          <a:lstStyle/>
          <a:p>
            <a:pPr marL="0" indent="0" rtl="0">
              <a:buNone/>
            </a:pPr>
            <a:r>
              <a:rPr lang="zh-CN" altLang="en-US" sz="1800" dirty="0">
                <a:latin typeface="思源宋体" panose="02020400000000000000" pitchFamily="18" charset="-122"/>
                <a:ea typeface="思源宋体" panose="02020400000000000000" pitchFamily="18" charset="-122"/>
              </a:rPr>
              <a:t>　短视频平台的</a:t>
            </a:r>
            <a:r>
              <a:rPr lang="en-US" altLang="zh-CN" sz="1800" dirty="0">
                <a:latin typeface="思源宋体" panose="02020400000000000000" pitchFamily="18" charset="-122"/>
                <a:ea typeface="思源宋体" panose="02020400000000000000" pitchFamily="18" charset="-122"/>
              </a:rPr>
              <a:t>15</a:t>
            </a:r>
            <a:r>
              <a:rPr lang="zh-CN" altLang="en-US" sz="1800" dirty="0">
                <a:latin typeface="思源宋体" panose="02020400000000000000" pitchFamily="18" charset="-122"/>
                <a:ea typeface="思源宋体" panose="02020400000000000000" pitchFamily="18" charset="-122"/>
              </a:rPr>
              <a:t>秒内容切换、游戏的即时奖励机制，本质上是对多巴胺分泌的精准操控。神经科学研究显示，刷手机时多巴胺峰值可达日常活动的</a:t>
            </a:r>
            <a:r>
              <a:rPr lang="en-US" altLang="zh-CN" sz="1800" dirty="0">
                <a:latin typeface="思源宋体" panose="02020400000000000000" pitchFamily="18" charset="-122"/>
                <a:ea typeface="思源宋体" panose="02020400000000000000" pitchFamily="18" charset="-122"/>
              </a:rPr>
              <a:t>5</a:t>
            </a:r>
            <a:r>
              <a:rPr lang="zh-CN" altLang="en-US" sz="1800" dirty="0">
                <a:latin typeface="思源宋体" panose="02020400000000000000" pitchFamily="18" charset="-122"/>
                <a:ea typeface="思源宋体" panose="02020400000000000000" pitchFamily="18" charset="-122"/>
              </a:rPr>
              <a:t>倍，这种高强度刺激让大脑迅速形成“行为</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奖赏”闭环。相比之下，学习行为的反馈周期长、奖赏强度低，多巴胺分泌量仅为游戏的</a:t>
            </a:r>
            <a:r>
              <a:rPr lang="en-US" altLang="zh-CN" sz="1800" dirty="0">
                <a:latin typeface="思源宋体" panose="02020400000000000000" pitchFamily="18" charset="-122"/>
                <a:ea typeface="思源宋体" panose="02020400000000000000" pitchFamily="18" charset="-122"/>
              </a:rPr>
              <a:t>1/5</a:t>
            </a:r>
            <a:r>
              <a:rPr lang="zh-CN" altLang="en-US" sz="1800" dirty="0">
                <a:latin typeface="思源宋体" panose="02020400000000000000" pitchFamily="18" charset="-122"/>
                <a:ea typeface="思源宋体" panose="02020400000000000000" pitchFamily="18" charset="-122"/>
              </a:rPr>
              <a:t>，导致意志力在与本能的对抗中节节败退。</a:t>
            </a:r>
          </a:p>
          <a:p>
            <a:pPr marL="0" indent="0" rtl="0">
              <a:buNone/>
            </a:pPr>
            <a:r>
              <a:rPr lang="zh-CN" altLang="en-US" sz="1800" dirty="0">
                <a:latin typeface="思源宋体" panose="02020400000000000000" pitchFamily="18" charset="-122"/>
                <a:ea typeface="思源宋体" panose="02020400000000000000" pitchFamily="18" charset="-122"/>
              </a:rPr>
              <a:t>　　破解这一陷阱需要“以彼之道，还施彼身”。某班级学生的实践案例显示，通过建立“时间银行”机制</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每专注学习</a:t>
            </a:r>
            <a:r>
              <a:rPr lang="en-US" altLang="zh-CN" sz="1800" dirty="0">
                <a:latin typeface="思源宋体" panose="02020400000000000000" pitchFamily="18" charset="-122"/>
                <a:ea typeface="思源宋体" panose="02020400000000000000" pitchFamily="18" charset="-122"/>
              </a:rPr>
              <a:t>1</a:t>
            </a:r>
            <a:r>
              <a:rPr lang="zh-CN" altLang="en-US" sz="1800" dirty="0">
                <a:latin typeface="思源宋体" panose="02020400000000000000" pitchFamily="18" charset="-122"/>
                <a:ea typeface="思源宋体" panose="02020400000000000000" pitchFamily="18" charset="-122"/>
              </a:rPr>
              <a:t>小时可兑换</a:t>
            </a:r>
            <a:r>
              <a:rPr lang="en-US" altLang="zh-CN" sz="1800" dirty="0">
                <a:latin typeface="思源宋体" panose="02020400000000000000" pitchFamily="18" charset="-122"/>
                <a:ea typeface="思源宋体" panose="02020400000000000000" pitchFamily="18" charset="-122"/>
              </a:rPr>
              <a:t>15</a:t>
            </a:r>
            <a:r>
              <a:rPr lang="zh-CN" altLang="en-US" sz="1800" dirty="0">
                <a:latin typeface="思源宋体" panose="02020400000000000000" pitchFamily="18" charset="-122"/>
                <a:ea typeface="思源宋体" panose="02020400000000000000" pitchFamily="18" charset="-122"/>
              </a:rPr>
              <a:t>分钟游戏时间</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可将日均娱乐时长从</a:t>
            </a:r>
            <a:r>
              <a:rPr lang="en-US" altLang="zh-CN" sz="1800" dirty="0">
                <a:latin typeface="思源宋体" panose="02020400000000000000" pitchFamily="18" charset="-122"/>
                <a:ea typeface="思源宋体" panose="02020400000000000000" pitchFamily="18" charset="-122"/>
              </a:rPr>
              <a:t>3</a:t>
            </a:r>
            <a:r>
              <a:rPr lang="zh-CN" altLang="en-US" sz="1800" dirty="0">
                <a:latin typeface="思源宋体" panose="02020400000000000000" pitchFamily="18" charset="-122"/>
                <a:ea typeface="思源宋体" panose="02020400000000000000" pitchFamily="18" charset="-122"/>
              </a:rPr>
              <a:t>小时压缩至</a:t>
            </a:r>
            <a:r>
              <a:rPr lang="en-US" altLang="zh-CN" sz="1800" dirty="0">
                <a:latin typeface="思源宋体" panose="02020400000000000000" pitchFamily="18" charset="-122"/>
                <a:ea typeface="思源宋体" panose="02020400000000000000" pitchFamily="18" charset="-122"/>
              </a:rPr>
              <a:t>0.5</a:t>
            </a:r>
            <a:r>
              <a:rPr lang="zh-CN" altLang="en-US" sz="1800" dirty="0">
                <a:latin typeface="思源宋体" panose="02020400000000000000" pitchFamily="18" charset="-122"/>
                <a:ea typeface="思源宋体" panose="02020400000000000000" pitchFamily="18" charset="-122"/>
              </a:rPr>
              <a:t>小时。这一策略的核心在于重构奖赏系统：将长期目标（如成绩提升）拆解为短期可兑现的奖励，利用多巴胺的成瘾性为正向行为赋能。此外，环境设计也至关重要，例如将手机置于其他房间、书桌只保留学习工具，通过物理隔离降低诱惑触达率。</a:t>
            </a:r>
          </a:p>
        </p:txBody>
      </p:sp>
      <p:sp>
        <p:nvSpPr>
          <p:cNvPr id="2" name="文本占位符 1">
            <a:extLst>
              <a:ext uri="{FF2B5EF4-FFF2-40B4-BE49-F238E27FC236}">
                <a16:creationId xmlns:a16="http://schemas.microsoft.com/office/drawing/2014/main" id="{A7D5DEA8-A4A3-D86A-68AE-D5B4A71E99C6}"/>
              </a:ext>
            </a:extLst>
          </p:cNvPr>
          <p:cNvSpPr>
            <a:spLocks noGrp="1"/>
          </p:cNvSpPr>
          <p:nvPr>
            <p:ph type="body" sz="quarter" idx="16"/>
          </p:nvPr>
        </p:nvSpPr>
        <p:spPr/>
        <p:txBody>
          <a:bodyPr rtlCol="0"/>
          <a:lstStyle/>
          <a:p>
            <a:pPr rtl="0"/>
            <a:r>
              <a:rPr lang="zh-CN" altLang="en-US" b="1" i="0" dirty="0">
                <a:solidFill>
                  <a:srgbClr val="F8FAFF"/>
                </a:solidFill>
                <a:effectLst/>
                <a:latin typeface="Inter"/>
              </a:rPr>
              <a:t>为什么刷手机停不下来？</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52737D9F-5907-94B9-7037-E8D006916116}"/>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5</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14DB7601-0756-3BAC-FCB3-7CCE8B93EBCE}"/>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980B465D-B6F6-A979-B44E-71E11C771EE1}"/>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graphicFrame>
        <p:nvGraphicFramePr>
          <p:cNvPr id="14" name="图表 13">
            <a:extLst>
              <a:ext uri="{FF2B5EF4-FFF2-40B4-BE49-F238E27FC236}">
                <a16:creationId xmlns:a16="http://schemas.microsoft.com/office/drawing/2014/main" id="{C51F73B5-BDC4-6665-8AB7-795B6AA666C5}"/>
              </a:ext>
            </a:extLst>
          </p:cNvPr>
          <p:cNvGraphicFramePr/>
          <p:nvPr>
            <p:extLst>
              <p:ext uri="{D42A27DB-BD31-4B8C-83A1-F6EECF244321}">
                <p14:modId xmlns:p14="http://schemas.microsoft.com/office/powerpoint/2010/main" val="2490099227"/>
              </p:ext>
            </p:extLst>
          </p:nvPr>
        </p:nvGraphicFramePr>
        <p:xfrm>
          <a:off x="7121318" y="2423909"/>
          <a:ext cx="4352032" cy="34294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468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8F62A-997B-BB0E-55EF-6A2C3C64C549}"/>
            </a:ext>
          </a:extLst>
        </p:cNvPr>
        <p:cNvGrpSpPr/>
        <p:nvPr/>
      </p:nvGrpSpPr>
      <p:grpSpPr>
        <a:xfrm>
          <a:off x="0" y="0"/>
          <a:ext cx="0" cy="0"/>
          <a:chOff x="0" y="0"/>
          <a:chExt cx="0" cy="0"/>
        </a:xfrm>
      </p:grpSpPr>
      <p:sp>
        <p:nvSpPr>
          <p:cNvPr id="14" name="文本占位符 13">
            <a:extLst>
              <a:ext uri="{FF2B5EF4-FFF2-40B4-BE49-F238E27FC236}">
                <a16:creationId xmlns:a16="http://schemas.microsoft.com/office/drawing/2014/main" id="{A4398550-2DD9-6C1D-326D-49CAD556F110}"/>
              </a:ext>
              <a:ext uri="{C183D7F6-B498-43B3-948B-1728B52AA6E4}">
                <adec:decorative xmlns:adec="http://schemas.microsoft.com/office/drawing/2017/decorative" val="1"/>
              </a:ext>
            </a:extLst>
          </p:cNvPr>
          <p:cNvSpPr>
            <a:spLocks noGrp="1"/>
          </p:cNvSpPr>
          <p:nvPr>
            <p:ph type="body" sz="quarter" idx="13"/>
          </p:nvPr>
        </p:nvSpPr>
        <p:spPr/>
        <p:txBody>
          <a:bodyPr rtlCol="0"/>
          <a:lstStyle/>
          <a:p>
            <a:pPr rtl="0"/>
            <a:endParaRPr lang="zh-CN" altLang="en-US">
              <a:ea typeface="Microsoft YaHei UI" panose="020B0503020204020204" pitchFamily="34" charset="-122"/>
            </a:endParaRPr>
          </a:p>
        </p:txBody>
      </p:sp>
      <p:sp>
        <p:nvSpPr>
          <p:cNvPr id="15" name="文本占位符 14">
            <a:extLst>
              <a:ext uri="{FF2B5EF4-FFF2-40B4-BE49-F238E27FC236}">
                <a16:creationId xmlns:a16="http://schemas.microsoft.com/office/drawing/2014/main" id="{6769A032-9B43-8BD9-3CA0-145E64C2FCBA}"/>
              </a:ext>
              <a:ext uri="{C183D7F6-B498-43B3-948B-1728B52AA6E4}">
                <adec:decorative xmlns:adec="http://schemas.microsoft.com/office/drawing/2017/decorative" val="1"/>
              </a:ext>
            </a:extLst>
          </p:cNvPr>
          <p:cNvSpPr>
            <a:spLocks noGrp="1"/>
          </p:cNvSpPr>
          <p:nvPr>
            <p:ph type="body" sz="quarter" idx="22"/>
          </p:nvPr>
        </p:nvSpPr>
        <p:spPr/>
        <p:txBody>
          <a:bodyPr rtlCol="0">
            <a:normAutofit/>
          </a:bodyPr>
          <a:lstStyle/>
          <a:p>
            <a:pPr rtl="0"/>
            <a:endParaRPr lang="zh-CN" altLang="en-US" sz="3200" dirty="0"/>
          </a:p>
        </p:txBody>
      </p:sp>
      <p:sp>
        <p:nvSpPr>
          <p:cNvPr id="13" name="标题 12">
            <a:extLst>
              <a:ext uri="{FF2B5EF4-FFF2-40B4-BE49-F238E27FC236}">
                <a16:creationId xmlns:a16="http://schemas.microsoft.com/office/drawing/2014/main" id="{D8924F26-A5AA-E238-CA78-7E0D4DD67315}"/>
              </a:ext>
            </a:extLst>
          </p:cNvPr>
          <p:cNvSpPr>
            <a:spLocks noGrp="1"/>
          </p:cNvSpPr>
          <p:nvPr>
            <p:ph type="title"/>
          </p:nvPr>
        </p:nvSpPr>
        <p:spPr>
          <a:xfrm>
            <a:off x="983432" y="2808344"/>
            <a:ext cx="9963150" cy="1241312"/>
          </a:xfrm>
        </p:spPr>
        <p:txBody>
          <a:bodyPr rtlCol="0">
            <a:noAutofit/>
          </a:bodyPr>
          <a:lstStyle/>
          <a:p>
            <a:r>
              <a:rPr lang="zh-CN" altLang="en-US" sz="4000" b="1" dirty="0">
                <a:solidFill>
                  <a:srgbClr val="F8FAFF"/>
                </a:solidFill>
                <a:latin typeface="Inter"/>
              </a:rPr>
              <a:t>数据篇：</a:t>
            </a:r>
            <a:r>
              <a:rPr lang="zh-CN" altLang="en-US" sz="4000" b="1" i="0" dirty="0">
                <a:solidFill>
                  <a:srgbClr val="F8FAFF"/>
                </a:solidFill>
                <a:effectLst/>
                <a:latin typeface="Inter"/>
              </a:rPr>
              <a:t>好习</a:t>
            </a:r>
            <a:r>
              <a:rPr lang="zh-CN" altLang="en-US" sz="4000" b="1" dirty="0">
                <a:solidFill>
                  <a:srgbClr val="F8FAFF"/>
                </a:solidFill>
                <a:latin typeface="Inter"/>
              </a:rPr>
              <a:t>惯</a:t>
            </a:r>
            <a:r>
              <a:rPr lang="zh-CN" altLang="en-US" sz="4000" b="1" i="0" dirty="0">
                <a:solidFill>
                  <a:srgbClr val="F8FAFF"/>
                </a:solidFill>
                <a:effectLst/>
                <a:latin typeface="Inter"/>
              </a:rPr>
              <a:t>如何改写人生剧本</a:t>
            </a:r>
          </a:p>
        </p:txBody>
      </p:sp>
      <p:sp>
        <p:nvSpPr>
          <p:cNvPr id="16" name="文本占位符 15">
            <a:extLst>
              <a:ext uri="{FF2B5EF4-FFF2-40B4-BE49-F238E27FC236}">
                <a16:creationId xmlns:a16="http://schemas.microsoft.com/office/drawing/2014/main" id="{FD7BDAA1-F38C-259D-AEA1-DBD577E14738}"/>
              </a:ext>
              <a:ext uri="{C183D7F6-B498-43B3-948B-1728B52AA6E4}">
                <adec:decorative xmlns:adec="http://schemas.microsoft.com/office/drawing/2017/decorative" val="1"/>
              </a:ext>
            </a:extLst>
          </p:cNvPr>
          <p:cNvSpPr>
            <a:spLocks noGrp="1"/>
          </p:cNvSpPr>
          <p:nvPr>
            <p:ph type="body" sz="quarter" idx="23"/>
          </p:nvPr>
        </p:nvSpPr>
        <p:spPr/>
        <p:txBody>
          <a:bodyPr rtlCol="0"/>
          <a:lstStyle/>
          <a:p>
            <a:pPr rtl="0"/>
            <a:endParaRPr lang="zh-CN" altLang="en-US">
              <a:ea typeface="Microsoft YaHei UI" panose="020B0503020204020204" pitchFamily="34" charset="-122"/>
            </a:endParaRPr>
          </a:p>
        </p:txBody>
      </p:sp>
      <p:sp>
        <p:nvSpPr>
          <p:cNvPr id="3" name="文本框 2">
            <a:extLst>
              <a:ext uri="{FF2B5EF4-FFF2-40B4-BE49-F238E27FC236}">
                <a16:creationId xmlns:a16="http://schemas.microsoft.com/office/drawing/2014/main" id="{4B7B7999-C7A0-C077-2574-EB48C741A73B}"/>
              </a:ext>
            </a:extLst>
          </p:cNvPr>
          <p:cNvSpPr txBox="1"/>
          <p:nvPr/>
        </p:nvSpPr>
        <p:spPr>
          <a:xfrm>
            <a:off x="767408" y="383223"/>
            <a:ext cx="3312368" cy="830997"/>
          </a:xfrm>
          <a:prstGeom prst="rect">
            <a:avLst/>
          </a:prstGeom>
          <a:noFill/>
        </p:spPr>
        <p:txBody>
          <a:bodyPr wrap="square" rtlCol="0">
            <a:spAutoFit/>
          </a:bodyPr>
          <a:lstStyle/>
          <a:p>
            <a:r>
              <a:rPr lang="zh-CN" altLang="en-US" sz="2400" b="1" dirty="0">
                <a:solidFill>
                  <a:srgbClr val="F8FAFF"/>
                </a:solidFill>
              </a:rPr>
              <a:t>主题</a:t>
            </a:r>
            <a:r>
              <a:rPr lang="en-US" altLang="zh-CN" sz="2400" b="1" dirty="0">
                <a:solidFill>
                  <a:srgbClr val="F8FAFF"/>
                </a:solidFill>
              </a:rPr>
              <a:t>2</a:t>
            </a:r>
            <a:endParaRPr lang="zh-CN" altLang="en-US" sz="2400" dirty="0"/>
          </a:p>
          <a:p>
            <a:endParaRPr lang="zh-CN" altLang="en-US" sz="2400" dirty="0"/>
          </a:p>
        </p:txBody>
      </p:sp>
    </p:spTree>
    <p:extLst>
      <p:ext uri="{BB962C8B-B14F-4D97-AF65-F5344CB8AC3E}">
        <p14:creationId xmlns:p14="http://schemas.microsoft.com/office/powerpoint/2010/main" val="1747941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a:extLst>
              <a:ext uri="{FF2B5EF4-FFF2-40B4-BE49-F238E27FC236}">
                <a16:creationId xmlns:a16="http://schemas.microsoft.com/office/drawing/2014/main" id="{AF890B92-D44D-461B-A5E6-D4F348791F20}"/>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cstate="email">
            <a:extLst>
              <a:ext uri="{28A0092B-C50C-407E-A947-70E740481C1C}">
                <a14:useLocalDpi xmlns:a14="http://schemas.microsoft.com/office/drawing/2010/main"/>
              </a:ext>
            </a:extLst>
          </a:blip>
          <a:srcRect/>
          <a:stretch/>
        </p:blipFill>
        <p:spPr>
          <a:xfrm>
            <a:off x="0" y="112976"/>
            <a:ext cx="12191999" cy="3278423"/>
          </a:xfrm>
        </p:spPr>
      </p:pic>
      <mc:AlternateContent xmlns:mc="http://schemas.openxmlformats.org/markup-compatibility/2006" xmlns:a14="http://schemas.microsoft.com/office/drawing/2010/main">
        <mc:Choice Requires="a14">
          <p:sp>
            <p:nvSpPr>
              <p:cNvPr id="12" name="标题 11">
                <a:extLst>
                  <a:ext uri="{FF2B5EF4-FFF2-40B4-BE49-F238E27FC236}">
                    <a16:creationId xmlns:a16="http://schemas.microsoft.com/office/drawing/2014/main" id="{94C582A2-A406-4C9B-A3DA-BA4EECAB37AC}"/>
                  </a:ext>
                </a:extLst>
              </p:cNvPr>
              <p:cNvSpPr>
                <a:spLocks noGrp="1"/>
              </p:cNvSpPr>
              <p:nvPr>
                <p:ph type="title"/>
              </p:nvPr>
            </p:nvSpPr>
            <p:spPr/>
            <p:txBody>
              <a:bodyPr rtlCol="0">
                <a:noAutofit/>
              </a:bodyPr>
              <a:lstStyle/>
              <a:p>
                <a:pPr/>
                <a14:m>
                  <m:oMathPara xmlns:m="http://schemas.openxmlformats.org/officeDocument/2006/math">
                    <m:oMathParaPr>
                      <m:jc m:val="left"/>
                    </m:oMathParaPr>
                    <m:oMath xmlns:m="http://schemas.openxmlformats.org/officeDocument/2006/math">
                      <m:r>
                        <a:rPr lang="pt-BR"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𝑤</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ℝ</m:t>
                      </m:r>
                      <m:r>
                        <a:rPr lang="en-US" altLang="zh-CN" sz="2000" b="0" i="1" smtClean="0">
                          <a:latin typeface="Cambria Math" panose="02040503050406030204" pitchFamily="18" charset="0"/>
                          <a:ea typeface="Cambria Math" panose="02040503050406030204" pitchFamily="18" charset="0"/>
                        </a:rPr>
                        <m:t>,</m:t>
                      </m:r>
                      <m:nary>
                        <m:naryPr>
                          <m:chr m:val="∑"/>
                          <m:ctrlPr>
                            <a:rPr lang="pt-BR" altLang="zh-CN" sz="2000" b="0" i="1" smtClean="0">
                              <a:latin typeface="Cambria Math" panose="02040503050406030204" pitchFamily="18" charset="0"/>
                              <a:ea typeface="Cambria Math" panose="02040503050406030204" pitchFamily="18" charset="0"/>
                            </a:rPr>
                          </m:ctrlPr>
                        </m:naryPr>
                        <m:sub>
                          <m:r>
                            <m:rPr>
                              <m:brk m:alnAt="23"/>
                            </m:rPr>
                            <a:rPr lang="en-US" altLang="zh-CN" sz="2000" b="0" i="1" smtClean="0">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=1</m:t>
                          </m:r>
                        </m:sub>
                        <m:sup>
                          <m:r>
                            <a:rPr lang="en-US" altLang="zh-CN" sz="2000" b="0" i="1" smtClean="0">
                              <a:latin typeface="Cambria Math" panose="02040503050406030204" pitchFamily="18" charset="0"/>
                              <a:ea typeface="Cambria Math" panose="02040503050406030204" pitchFamily="18" charset="0"/>
                            </a:rPr>
                            <m:t>365</m:t>
                          </m:r>
                        </m:sup>
                        <m:e>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0.99</m:t>
                              </m:r>
                            </m:e>
                            <m:sup>
                              <m:r>
                                <a:rPr lang="en-US" altLang="zh-CN" sz="2000" b="0" i="1" smtClean="0">
                                  <a:latin typeface="Cambria Math" panose="02040503050406030204" pitchFamily="18" charset="0"/>
                                  <a:ea typeface="Cambria Math" panose="02040503050406030204" pitchFamily="18" charset="0"/>
                                </a:rPr>
                                <m:t>𝑘</m:t>
                              </m:r>
                            </m:sup>
                          </m:sSup>
                          <m:r>
                            <a:rPr lang="en-US" altLang="zh-CN" sz="2000" b="0" i="1" smtClean="0">
                              <a:latin typeface="Cambria Math" panose="02040503050406030204" pitchFamily="18" charset="0"/>
                              <a:ea typeface="Cambria Math" panose="02040503050406030204" pitchFamily="18" charset="0"/>
                            </a:rPr>
                            <m:t>𝑤</m:t>
                          </m:r>
                        </m:e>
                      </m:nary>
                      <m:r>
                        <a:rPr lang="en-US" altLang="zh-CN" sz="2000" i="1">
                          <a:latin typeface="Cambria Math" panose="02040503050406030204" pitchFamily="18" charset="0"/>
                          <a:ea typeface="Cambria Math" panose="02040503050406030204" pitchFamily="18" charset="0"/>
                        </a:rPr>
                        <m:t>≈96.47</m:t>
                      </m:r>
                      <m:r>
                        <a:rPr lang="en-US" altLang="zh-CN" sz="2000" b="0" i="1" smtClean="0">
                          <a:latin typeface="Cambria Math" panose="02040503050406030204" pitchFamily="18" charset="0"/>
                          <a:ea typeface="Cambria Math" panose="02040503050406030204" pitchFamily="18" charset="0"/>
                        </a:rPr>
                        <m:t>𝑤</m:t>
                      </m:r>
                    </m:oMath>
                    <m:oMath xmlns:m="http://schemas.openxmlformats.org/officeDocument/2006/math">
                      <m:r>
                        <a:rPr lang="pt-BR"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𝑤</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ℝ</m:t>
                      </m:r>
                      <m:r>
                        <a:rPr lang="en-US" altLang="zh-CN" sz="2000" i="1">
                          <a:latin typeface="Cambria Math" panose="02040503050406030204" pitchFamily="18" charset="0"/>
                          <a:ea typeface="Cambria Math" panose="02040503050406030204" pitchFamily="18" charset="0"/>
                        </a:rPr>
                        <m:t>,</m:t>
                      </m:r>
                      <m:nary>
                        <m:naryPr>
                          <m:chr m:val="∑"/>
                          <m:ctrlPr>
                            <a:rPr lang="pt-BR" altLang="zh-CN" sz="2000" i="1" smtClean="0">
                              <a:latin typeface="Cambria Math" panose="02040503050406030204" pitchFamily="18" charset="0"/>
                              <a:ea typeface="Cambria Math" panose="02040503050406030204" pitchFamily="18" charset="0"/>
                            </a:rPr>
                          </m:ctrlPr>
                        </m:naryPr>
                        <m:sub>
                          <m:r>
                            <a:rPr lang="en-US" altLang="zh-CN" sz="2000" b="0" i="1" smtClean="0">
                              <a:latin typeface="Cambria Math" panose="02040503050406030204" pitchFamily="18" charset="0"/>
                              <a:ea typeface="Cambria Math" panose="02040503050406030204" pitchFamily="18" charset="0"/>
                            </a:rPr>
                            <m:t>𝑘</m:t>
                          </m:r>
                          <m:r>
                            <a:rPr lang="en-US" altLang="zh-CN" sz="2000" b="0" i="1" smtClean="0">
                              <a:latin typeface="Cambria Math" panose="02040503050406030204" pitchFamily="18" charset="0"/>
                              <a:ea typeface="Cambria Math" panose="02040503050406030204" pitchFamily="18" charset="0"/>
                            </a:rPr>
                            <m:t>=1</m:t>
                          </m:r>
                        </m:sub>
                        <m:sup>
                          <m:r>
                            <a:rPr lang="en-US" altLang="zh-CN" sz="2000" i="1">
                              <a:latin typeface="Cambria Math" panose="02040503050406030204" pitchFamily="18" charset="0"/>
                              <a:ea typeface="Cambria Math" panose="02040503050406030204" pitchFamily="18" charset="0"/>
                            </a:rPr>
                            <m:t>365</m:t>
                          </m:r>
                        </m:sup>
                        <m:e>
                          <m:sSup>
                            <m:sSupPr>
                              <m:ctrlPr>
                                <a:rPr lang="en-US" altLang="zh-CN" sz="200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1.01</m:t>
                              </m:r>
                            </m:e>
                            <m:sup>
                              <m:r>
                                <a:rPr lang="en-US" altLang="zh-CN" sz="2000" b="0" i="1" smtClean="0">
                                  <a:latin typeface="Cambria Math" panose="02040503050406030204" pitchFamily="18" charset="0"/>
                                  <a:ea typeface="Cambria Math" panose="02040503050406030204" pitchFamily="18" charset="0"/>
                                </a:rPr>
                                <m:t>𝑘</m:t>
                              </m:r>
                            </m:sup>
                          </m:sSup>
                          <m:r>
                            <a:rPr lang="en-US" altLang="zh-CN" sz="2000" b="0" i="1" smtClean="0">
                              <a:latin typeface="Cambria Math" panose="02040503050406030204" pitchFamily="18" charset="0"/>
                              <a:ea typeface="Cambria Math" panose="02040503050406030204" pitchFamily="18" charset="0"/>
                            </a:rPr>
                            <m:t>𝑤</m:t>
                          </m:r>
                        </m:e>
                      </m:nary>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3715.13</m:t>
                      </m:r>
                      <m:r>
                        <a:rPr lang="en-US" altLang="zh-CN" sz="2000" b="0" i="1" smtClean="0">
                          <a:latin typeface="Cambria Math" panose="02040503050406030204" pitchFamily="18" charset="0"/>
                          <a:ea typeface="Cambria Math" panose="02040503050406030204" pitchFamily="18" charset="0"/>
                        </a:rPr>
                        <m:t>𝑤</m:t>
                      </m:r>
                    </m:oMath>
                  </m:oMathPara>
                </a14:m>
                <a:br>
                  <a:rPr lang="en-US" altLang="zh-CN" sz="2000" b="0" dirty="0">
                    <a:latin typeface="CMU Serif" panose="02000603000000000000" pitchFamily="2" charset="0"/>
                    <a:ea typeface="CMU Serif" panose="02000603000000000000" pitchFamily="2" charset="0"/>
                    <a:cs typeface="CMU Serif" panose="02000603000000000000" pitchFamily="2" charset="0"/>
                  </a:rPr>
                </a:br>
                <a:br>
                  <a:rPr lang="en-US" altLang="zh-CN" sz="2000" b="0" dirty="0">
                    <a:latin typeface="CMU Serif" panose="02000603000000000000" pitchFamily="2" charset="0"/>
                    <a:ea typeface="CMU Serif" panose="02000603000000000000" pitchFamily="2" charset="0"/>
                    <a:cs typeface="CMU Serif" panose="02000603000000000000" pitchFamily="2" charset="0"/>
                  </a:rPr>
                </a:br>
                <a:endParaRPr lang="en-US" altLang="zh-CN" sz="2000" dirty="0">
                  <a:latin typeface="CMU Serif" panose="02000603000000000000" pitchFamily="2" charset="0"/>
                  <a:ea typeface="CMU Serif" panose="02000603000000000000" pitchFamily="2" charset="0"/>
                  <a:cs typeface="CMU Serif" panose="02000603000000000000" pitchFamily="2" charset="0"/>
                </a:endParaRPr>
              </a:p>
            </p:txBody>
          </p:sp>
        </mc:Choice>
        <mc:Fallback xmlns="">
          <p:sp>
            <p:nvSpPr>
              <p:cNvPr id="12" name="标题 11">
                <a:extLst>
                  <a:ext uri="{FF2B5EF4-FFF2-40B4-BE49-F238E27FC236}">
                    <a16:creationId xmlns:a16="http://schemas.microsoft.com/office/drawing/2014/main" id="{94C582A2-A406-4C9B-A3DA-BA4EECAB37AC}"/>
                  </a:ext>
                </a:extLst>
              </p:cNvPr>
              <p:cNvSpPr>
                <a:spLocks noGrp="1" noRot="1" noChangeAspect="1" noMove="1" noResize="1" noEditPoints="1" noAdjustHandles="1" noChangeArrowheads="1" noChangeShapeType="1" noTextEdit="1"/>
              </p:cNvSpPr>
              <p:nvPr>
                <p:ph type="title"/>
              </p:nvPr>
            </p:nvSpPr>
            <p:spPr>
              <a:blipFill>
                <a:blip r:embed="rId4"/>
                <a:stretch>
                  <a:fillRect/>
                </a:stretch>
              </a:blipFill>
            </p:spPr>
            <p:txBody>
              <a:bodyPr/>
              <a:lstStyle/>
              <a:p>
                <a:r>
                  <a:rPr lang="zh-CN" altLang="en-US">
                    <a:noFill/>
                  </a:rPr>
                  <a:t> </a:t>
                </a:r>
              </a:p>
            </p:txBody>
          </p:sp>
        </mc:Fallback>
      </mc:AlternateContent>
      <p:sp>
        <p:nvSpPr>
          <p:cNvPr id="34" name="文本占位符 33">
            <a:extLst>
              <a:ext uri="{FF2B5EF4-FFF2-40B4-BE49-F238E27FC236}">
                <a16:creationId xmlns:a16="http://schemas.microsoft.com/office/drawing/2014/main" id="{29455ACD-CCC6-4BEC-AA79-DC1C69D087DF}"/>
              </a:ext>
              <a:ext uri="{C183D7F6-B498-43B3-948B-1728B52AA6E4}">
                <adec:decorative xmlns:adec="http://schemas.microsoft.com/office/drawing/2017/decorative" val="1"/>
              </a:ext>
            </a:extLst>
          </p:cNvPr>
          <p:cNvSpPr>
            <a:spLocks noGrp="1"/>
          </p:cNvSpPr>
          <p:nvPr>
            <p:ph type="body" sz="quarter" idx="20"/>
          </p:nvPr>
        </p:nvSpPr>
        <p:spPr/>
        <p:txBody>
          <a:bodyPr rtlCol="0"/>
          <a:lstStyle/>
          <a:p>
            <a:pPr rtl="0"/>
            <a:endParaRPr lang="zh-CN" altLang="en-US">
              <a:ea typeface="Microsoft YaHei UI" panose="020B0503020204020204" pitchFamily="34" charset="-122"/>
            </a:endParaRPr>
          </a:p>
        </p:txBody>
      </p:sp>
      <p:sp>
        <p:nvSpPr>
          <p:cNvPr id="13" name="内容占位符 12">
            <a:extLst>
              <a:ext uri="{FF2B5EF4-FFF2-40B4-BE49-F238E27FC236}">
                <a16:creationId xmlns:a16="http://schemas.microsoft.com/office/drawing/2014/main" id="{556610ED-3E2D-4E6A-ABD0-150F203E6B46}"/>
              </a:ext>
            </a:extLst>
          </p:cNvPr>
          <p:cNvSpPr>
            <a:spLocks noGrp="1"/>
          </p:cNvSpPr>
          <p:nvPr>
            <p:ph sz="quarter" idx="19"/>
          </p:nvPr>
        </p:nvSpPr>
        <p:spPr/>
        <p:txBody>
          <a:bodyPr rtlCol="0">
            <a:normAutofit/>
          </a:bodyPr>
          <a:lstStyle/>
          <a:p>
            <a:pPr rtl="0"/>
            <a:endParaRPr lang="en-US" altLang="zh-CN" dirty="0">
              <a:latin typeface="思源宋体" panose="02020400000000000000" pitchFamily="18" charset="-122"/>
              <a:ea typeface="思源宋体" panose="02020400000000000000" pitchFamily="18" charset="-122"/>
            </a:endParaRPr>
          </a:p>
          <a:p>
            <a:pPr rtl="0"/>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一步一个脚印，</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稳扎稳打好好学习，</a:t>
            </a:r>
            <a:endParaRPr lang="en-US" altLang="zh-CN" dirty="0">
              <a:latin typeface="思源宋体" panose="02020400000000000000" pitchFamily="18" charset="-122"/>
              <a:ea typeface="思源宋体" panose="02020400000000000000" pitchFamily="18" charset="-122"/>
            </a:endParaRPr>
          </a:p>
          <a:p>
            <a:pPr rtl="0"/>
            <a:r>
              <a:rPr lang="zh-CN" altLang="en-US" dirty="0">
                <a:latin typeface="思源宋体" panose="02020400000000000000" pitchFamily="18" charset="-122"/>
                <a:ea typeface="思源宋体" panose="02020400000000000000" pitchFamily="18" charset="-122"/>
              </a:rPr>
              <a:t>你一定会取得成功！</a:t>
            </a:r>
            <a:endParaRPr lang="en-US" altLang="zh-CN" dirty="0">
              <a:latin typeface="思源宋体" panose="02020400000000000000" pitchFamily="18" charset="-122"/>
              <a:ea typeface="思源宋体" panose="02020400000000000000" pitchFamily="18" charset="-122"/>
            </a:endParaRPr>
          </a:p>
        </p:txBody>
      </p:sp>
      <p:pic>
        <p:nvPicPr>
          <p:cNvPr id="39" name="图片占位符 38">
            <a:extLst>
              <a:ext uri="{FF2B5EF4-FFF2-40B4-BE49-F238E27FC236}">
                <a16:creationId xmlns:a16="http://schemas.microsoft.com/office/drawing/2014/main" id="{D15B262E-3234-4E0C-A890-B69314333FD8}"/>
              </a:ext>
              <a:ext uri="{C183D7F6-B498-43B3-948B-1728B52AA6E4}">
                <adec:decorative xmlns:adec="http://schemas.microsoft.com/office/drawing/2017/decorative" val="1"/>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l="853" r="853"/>
          <a:stretch>
            <a:fillRect/>
          </a:stretch>
        </p:blipFill>
        <p:spPr/>
      </p:pic>
      <p:sp>
        <p:nvSpPr>
          <p:cNvPr id="2" name="灯片编号占位符 1">
            <a:extLst>
              <a:ext uri="{FF2B5EF4-FFF2-40B4-BE49-F238E27FC236}">
                <a16:creationId xmlns:a16="http://schemas.microsoft.com/office/drawing/2014/main" id="{7A6C6147-EB04-429F-9D41-52F18DE2322C}"/>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7</a:t>
            </a:fld>
            <a:endParaRPr lang="zh-CN" altLang="en-US">
              <a:ea typeface="Microsoft YaHei UI" panose="020B0503020204020204" pitchFamily="34" charset="-122"/>
            </a:endParaRPr>
          </a:p>
        </p:txBody>
      </p:sp>
      <p:sp>
        <p:nvSpPr>
          <p:cNvPr id="32" name="文本占位符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sp>
        <p:nvSpPr>
          <p:cNvPr id="40" name="任意多边形：形状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3" name="文本框 2">
            <a:extLst>
              <a:ext uri="{FF2B5EF4-FFF2-40B4-BE49-F238E27FC236}">
                <a16:creationId xmlns:a16="http://schemas.microsoft.com/office/drawing/2014/main" id="{A6A1F738-9ABA-92C2-AF90-3220BB7A7729}"/>
              </a:ext>
            </a:extLst>
          </p:cNvPr>
          <p:cNvSpPr txBox="1"/>
          <p:nvPr/>
        </p:nvSpPr>
        <p:spPr>
          <a:xfrm>
            <a:off x="407368" y="55826"/>
            <a:ext cx="3960440" cy="369332"/>
          </a:xfrm>
          <a:prstGeom prst="rect">
            <a:avLst/>
          </a:prstGeom>
          <a:noFill/>
        </p:spPr>
        <p:txBody>
          <a:bodyPr wrap="square" rtlCol="0">
            <a:spAutoFit/>
          </a:bodyPr>
          <a:lstStyle/>
          <a:p>
            <a:r>
              <a:rPr lang="zh-CN" altLang="en-US" b="0" i="0" dirty="0">
                <a:solidFill>
                  <a:srgbClr val="F8FAFF"/>
                </a:solidFill>
                <a:effectLst/>
                <a:latin typeface="Inter"/>
              </a:rPr>
              <a:t>每天</a:t>
            </a:r>
            <a:r>
              <a:rPr lang="zh-CN" altLang="en-US" dirty="0">
                <a:solidFill>
                  <a:srgbClr val="F8FAFF"/>
                </a:solidFill>
                <a:latin typeface="Inter"/>
              </a:rPr>
              <a:t>多学</a:t>
            </a:r>
            <a:r>
              <a:rPr lang="en-US" altLang="zh-CN" dirty="0">
                <a:solidFill>
                  <a:srgbClr val="F8FAFF"/>
                </a:solidFill>
                <a:latin typeface="Inter"/>
              </a:rPr>
              <a:t>1%</a:t>
            </a:r>
            <a:r>
              <a:rPr lang="zh-CN" altLang="en-US" b="0" i="0" dirty="0">
                <a:solidFill>
                  <a:srgbClr val="F8FAFF"/>
                </a:solidFill>
                <a:effectLst/>
                <a:latin typeface="Inter"/>
              </a:rPr>
              <a:t>，一年后会发生什么？</a:t>
            </a:r>
            <a:endParaRPr lang="zh-CN" altLang="en-US" dirty="0"/>
          </a:p>
        </p:txBody>
      </p:sp>
    </p:spTree>
    <p:extLst>
      <p:ext uri="{BB962C8B-B14F-4D97-AF65-F5344CB8AC3E}">
        <p14:creationId xmlns:p14="http://schemas.microsoft.com/office/powerpoint/2010/main" val="29562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1866-A67C-9759-4F48-4E91BF5878D2}"/>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806060D9-B3CE-2C00-DDC1-FC8215AA8C02}"/>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2-1</a:t>
            </a:r>
            <a:r>
              <a:rPr lang="zh-CN" altLang="en-US" sz="2800" dirty="0">
                <a:latin typeface="思源宋体" panose="02020400000000000000" pitchFamily="18" charset="-122"/>
                <a:ea typeface="思源宋体" panose="02020400000000000000" pitchFamily="18" charset="-122"/>
              </a:rPr>
              <a:t>：新复利公式的震撼力量</a:t>
            </a:r>
            <a:endParaRPr lang="en-US" altLang="zh-CN" sz="2800" dirty="0">
              <a:latin typeface="思源宋体" panose="02020400000000000000" pitchFamily="18" charset="-122"/>
              <a:ea typeface="思源宋体" panose="02020400000000000000" pitchFamily="18" charset="-122"/>
            </a:endParaRPr>
          </a:p>
        </p:txBody>
      </p:sp>
      <mc:AlternateContent xmlns:mc="http://schemas.openxmlformats.org/markup-compatibility/2006" xmlns:a14="http://schemas.microsoft.com/office/drawing/2010/main">
        <mc:Choice Requires="a14">
          <p:sp>
            <p:nvSpPr>
              <p:cNvPr id="13" name="内容占位符 12">
                <a:extLst>
                  <a:ext uri="{FF2B5EF4-FFF2-40B4-BE49-F238E27FC236}">
                    <a16:creationId xmlns:a16="http://schemas.microsoft.com/office/drawing/2014/main" id="{C82B4E58-EDAF-396E-C181-17A5313C0F19}"/>
                  </a:ext>
                </a:extLst>
              </p:cNvPr>
              <p:cNvSpPr>
                <a:spLocks noGrp="1"/>
              </p:cNvSpPr>
              <p:nvPr>
                <p:ph sz="quarter" idx="13"/>
              </p:nvPr>
            </p:nvSpPr>
            <p:spPr>
              <a:xfrm>
                <a:off x="779928" y="1751824"/>
                <a:ext cx="6555471" cy="5162862"/>
              </a:xfrm>
            </p:spPr>
            <p:txBody>
              <a:bodyPr rtlCol="0">
                <a:noAutofit/>
              </a:bodyPr>
              <a:lstStyle/>
              <a:p>
                <a:pPr marL="0" indent="0" rtl="0">
                  <a:buNone/>
                </a:pPr>
                <a:r>
                  <a:rPr lang="zh-CN" altLang="en-US" sz="1800" dirty="0">
                    <a:latin typeface="思源宋体" panose="02020400000000000000" pitchFamily="18" charset="-122"/>
                    <a:ea typeface="思源宋体" panose="02020400000000000000" pitchFamily="18" charset="-122"/>
                  </a:rPr>
                  <a:t>　</a:t>
                </a:r>
                <a:endParaRPr lang="en-US" altLang="zh-CN" sz="1800" dirty="0">
                  <a:latin typeface="思源宋体" panose="02020400000000000000" pitchFamily="18" charset="-122"/>
                  <a:ea typeface="思源宋体" panose="02020400000000000000" pitchFamily="18" charset="-122"/>
                </a:endParaRPr>
              </a:p>
              <a:p>
                <a:pPr marL="0" indent="0" rtl="0">
                  <a:buNone/>
                </a:pPr>
                <a:r>
                  <a:rPr lang="zh-CN" altLang="en-US" sz="1800" dirty="0">
                    <a:latin typeface="思源宋体" panose="02020400000000000000" pitchFamily="18" charset="-122"/>
                    <a:ea typeface="思源宋体" panose="02020400000000000000" pitchFamily="18" charset="-122"/>
                  </a:rPr>
                  <a:t>　新复利公式揭示了微小习惯的指数级效应。这里的</a:t>
                </a:r>
                <a14:m>
                  <m:oMath xmlns:m="http://schemas.openxmlformats.org/officeDocument/2006/math">
                    <m:r>
                      <a:rPr lang="en-US" altLang="zh-CN" sz="1800" b="0" i="1" smtClean="0">
                        <a:latin typeface="Cambria Math" panose="02040503050406030204" pitchFamily="18" charset="0"/>
                      </a:rPr>
                      <m:t>𝑤</m:t>
                    </m:r>
                  </m:oMath>
                </a14:m>
                <a:r>
                  <a:rPr lang="zh-CN" altLang="en-US" sz="1800" dirty="0">
                    <a:latin typeface="思源宋体" panose="02020400000000000000" pitchFamily="18" charset="-122"/>
                    <a:ea typeface="思源宋体" panose="02020400000000000000" pitchFamily="18" charset="-122"/>
                  </a:rPr>
                  <a:t>代表个人能力范围内可稳定完成的一项任务，例如每天背诵</a:t>
                </a:r>
                <a:r>
                  <a:rPr lang="en-US" altLang="zh-CN" sz="1800" dirty="0">
                    <a:latin typeface="思源宋体" panose="02020400000000000000" pitchFamily="18" charset="-122"/>
                    <a:ea typeface="思源宋体" panose="02020400000000000000" pitchFamily="18" charset="-122"/>
                  </a:rPr>
                  <a:t>5</a:t>
                </a:r>
                <a:r>
                  <a:rPr lang="zh-CN" altLang="en-US" sz="1800" dirty="0">
                    <a:latin typeface="思源宋体" panose="02020400000000000000" pitchFamily="18" charset="-122"/>
                    <a:ea typeface="思源宋体" panose="02020400000000000000" pitchFamily="18" charset="-122"/>
                  </a:rPr>
                  <a:t>个单词、解答</a:t>
                </a:r>
                <a:r>
                  <a:rPr lang="en-US" altLang="zh-CN" sz="1800" dirty="0">
                    <a:latin typeface="思源宋体" panose="02020400000000000000" pitchFamily="18" charset="-122"/>
                    <a:ea typeface="思源宋体" panose="02020400000000000000" pitchFamily="18" charset="-122"/>
                  </a:rPr>
                  <a:t>3</a:t>
                </a:r>
                <a:r>
                  <a:rPr lang="zh-CN" altLang="en-US" sz="1800" dirty="0">
                    <a:latin typeface="思源宋体" panose="02020400000000000000" pitchFamily="18" charset="-122"/>
                    <a:ea typeface="思源宋体" panose="02020400000000000000" pitchFamily="18" charset="-122"/>
                  </a:rPr>
                  <a:t>道数学题或专注学习</a:t>
                </a:r>
                <a:r>
                  <a:rPr lang="en-US" altLang="zh-CN" sz="1800" dirty="0">
                    <a:latin typeface="思源宋体" panose="02020400000000000000" pitchFamily="18" charset="-122"/>
                    <a:ea typeface="思源宋体" panose="02020400000000000000" pitchFamily="18" charset="-122"/>
                  </a:rPr>
                  <a:t>30</a:t>
                </a:r>
                <a:r>
                  <a:rPr lang="zh-CN" altLang="en-US" sz="1800" dirty="0">
                    <a:latin typeface="思源宋体" panose="02020400000000000000" pitchFamily="18" charset="-122"/>
                    <a:ea typeface="思源宋体" panose="02020400000000000000" pitchFamily="18" charset="-122"/>
                  </a:rPr>
                  <a:t>分钟。公式的核心在于“加速度积累”</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每天</a:t>
                </a:r>
                <a:r>
                  <a:rPr lang="en-US" altLang="zh-CN" sz="1800" dirty="0">
                    <a:latin typeface="思源宋体" panose="02020400000000000000" pitchFamily="18" charset="-122"/>
                    <a:ea typeface="思源宋体" panose="02020400000000000000" pitchFamily="18" charset="-122"/>
                  </a:rPr>
                  <a:t>1%</a:t>
                </a:r>
                <a:r>
                  <a:rPr lang="zh-CN" altLang="en-US" sz="1800" dirty="0">
                    <a:latin typeface="思源宋体" panose="02020400000000000000" pitchFamily="18" charset="-122"/>
                    <a:ea typeface="思源宋体" panose="02020400000000000000" pitchFamily="18" charset="-122"/>
                  </a:rPr>
                  <a:t>的改进或懈怠，通过指数函数放大后，会产生天壤之别的结果。</a:t>
                </a:r>
                <a:endParaRPr lang="en-US" altLang="zh-CN" sz="1800" dirty="0">
                  <a:latin typeface="思源宋体" panose="02020400000000000000" pitchFamily="18" charset="-122"/>
                  <a:ea typeface="思源宋体" panose="02020400000000000000" pitchFamily="18" charset="-122"/>
                </a:endParaRPr>
              </a:p>
              <a:p>
                <a:pPr marL="0" indent="0">
                  <a:buNone/>
                </a:pPr>
                <a:r>
                  <a:rPr lang="zh-CN" altLang="en-US" sz="1800" dirty="0">
                    <a:latin typeface="思源宋体" panose="02020400000000000000" pitchFamily="18" charset="-122"/>
                    <a:ea typeface="思源宋体" panose="02020400000000000000" pitchFamily="18" charset="-122"/>
                  </a:rPr>
                  <a:t>　　以 </a:t>
                </a:r>
                <a14:m>
                  <m:oMath xmlns:m="http://schemas.openxmlformats.org/officeDocument/2006/math">
                    <m:r>
                      <a:rPr lang="en-US" altLang="zh-CN" sz="1800" b="0" i="1" dirty="0" smtClean="0">
                        <a:latin typeface="Cambria Math" panose="02040503050406030204" pitchFamily="18" charset="0"/>
                      </a:rPr>
                      <m:t>𝑤</m:t>
                    </m:r>
                    <m:r>
                      <a:rPr lang="en-US" altLang="zh-CN" sz="1800" b="0" i="1" dirty="0" smtClean="0">
                        <a:latin typeface="Cambria Math" panose="02040503050406030204" pitchFamily="18" charset="0"/>
                      </a:rPr>
                      <m:t>=1</m:t>
                    </m:r>
                  </m:oMath>
                </a14:m>
                <a:r>
                  <a:rPr lang="zh-CN" altLang="en-US" sz="1800" dirty="0">
                    <a:latin typeface="思源宋体" panose="02020400000000000000" pitchFamily="18" charset="-122"/>
                    <a:ea typeface="思源宋体" panose="02020400000000000000" pitchFamily="18" charset="-122"/>
                  </a:rPr>
                  <a:t>小时专注学习为例，正向复利下一年累计学习量高达</a:t>
                </a:r>
                <a:r>
                  <a:rPr lang="en-US" altLang="zh-CN" sz="1800" dirty="0">
                    <a:latin typeface="思源宋体" panose="02020400000000000000" pitchFamily="18" charset="-122"/>
                    <a:ea typeface="思源宋体" panose="02020400000000000000" pitchFamily="18" charset="-122"/>
                  </a:rPr>
                  <a:t>3715</a:t>
                </a:r>
                <a:r>
                  <a:rPr lang="zh-CN" altLang="en-US" sz="1800" dirty="0">
                    <a:latin typeface="思源宋体" panose="02020400000000000000" pitchFamily="18" charset="-122"/>
                    <a:ea typeface="思源宋体" panose="02020400000000000000" pitchFamily="18" charset="-122"/>
                  </a:rPr>
                  <a:t>小时，是线性模式（</a:t>
                </a:r>
                <a:r>
                  <a:rPr lang="en-US" altLang="zh-CN" sz="1800" dirty="0">
                    <a:latin typeface="思源宋体" panose="02020400000000000000" pitchFamily="18" charset="-122"/>
                    <a:ea typeface="思源宋体" panose="02020400000000000000" pitchFamily="18" charset="-122"/>
                  </a:rPr>
                  <a:t>365</a:t>
                </a:r>
                <a:r>
                  <a:rPr lang="zh-CN" altLang="en-US" sz="1800" dirty="0">
                    <a:latin typeface="思源宋体" panose="02020400000000000000" pitchFamily="18" charset="-122"/>
                    <a:ea typeface="思源宋体" panose="02020400000000000000" pitchFamily="18" charset="-122"/>
                  </a:rPr>
                  <a:t>小时）的 </a:t>
                </a:r>
                <a:r>
                  <a:rPr lang="en-US" altLang="zh-CN" sz="1800" dirty="0">
                    <a:latin typeface="思源宋体" panose="02020400000000000000" pitchFamily="18" charset="-122"/>
                    <a:ea typeface="思源宋体" panose="02020400000000000000" pitchFamily="18" charset="-122"/>
                  </a:rPr>
                  <a:t>10.3</a:t>
                </a:r>
                <a:r>
                  <a:rPr lang="zh-CN" altLang="en-US" sz="1800" dirty="0">
                    <a:latin typeface="思源宋体" panose="02020400000000000000" pitchFamily="18" charset="-122"/>
                    <a:ea typeface="思源宋体" panose="02020400000000000000" pitchFamily="18" charset="-122"/>
                  </a:rPr>
                  <a:t>倍；而负向复利仅积累</a:t>
                </a:r>
                <a:r>
                  <a:rPr lang="en-US" altLang="zh-CN" sz="1800" dirty="0">
                    <a:latin typeface="思源宋体" panose="02020400000000000000" pitchFamily="18" charset="-122"/>
                    <a:ea typeface="思源宋体" panose="02020400000000000000" pitchFamily="18" charset="-122"/>
                  </a:rPr>
                  <a:t>96</a:t>
                </a:r>
                <a:r>
                  <a:rPr lang="zh-CN" altLang="en-US" sz="1800" dirty="0">
                    <a:latin typeface="思源宋体" panose="02020400000000000000" pitchFamily="18" charset="-122"/>
                    <a:ea typeface="思源宋体" panose="02020400000000000000" pitchFamily="18" charset="-122"/>
                  </a:rPr>
                  <a:t>小时，差距超过百倍。这一数学模型不仅是理论推演，更映射了现实中的成长与衰退规律。新复利公式不仅是数学工具，更是人生策略的隐喻。</a:t>
                </a:r>
                <a:endParaRPr lang="en-US" altLang="zh-CN" sz="1800" dirty="0">
                  <a:latin typeface="思源宋体" panose="02020400000000000000" pitchFamily="18" charset="-122"/>
                  <a:ea typeface="思源宋体" panose="02020400000000000000" pitchFamily="18" charset="-122"/>
                </a:endParaRPr>
              </a:p>
              <a:p>
                <a:pPr marL="0" indent="0">
                  <a:buNone/>
                </a:pPr>
                <a:r>
                  <a:rPr lang="zh-CN" altLang="en-US" sz="1800" dirty="0">
                    <a:latin typeface="思源宋体" panose="02020400000000000000" pitchFamily="18" charset="-122"/>
                    <a:ea typeface="思源宋体" panose="02020400000000000000" pitchFamily="18" charset="-122"/>
                  </a:rPr>
                  <a:t>复利公式的核心启示在于两点：一是成长的本质是“加速度竞争”，速度差异会随时间拉大差距；二是警惕“隐形衰退”，即使每天仅懈怠</a:t>
                </a:r>
                <a:r>
                  <a:rPr lang="en-US" altLang="zh-CN" sz="1800" dirty="0">
                    <a:latin typeface="思源宋体" panose="02020400000000000000" pitchFamily="18" charset="-122"/>
                    <a:ea typeface="思源宋体" panose="02020400000000000000" pitchFamily="18" charset="-122"/>
                  </a:rPr>
                  <a:t>1%</a:t>
                </a:r>
                <a:r>
                  <a:rPr lang="zh-CN" altLang="en-US" sz="1800" dirty="0">
                    <a:latin typeface="思源宋体" panose="02020400000000000000" pitchFamily="18" charset="-122"/>
                    <a:ea typeface="思源宋体" panose="02020400000000000000" pitchFamily="18" charset="-122"/>
                  </a:rPr>
                  <a:t>，一年后也可能能力归零。为践行这一理论，需采取科学策略循序渐进进行。</a:t>
                </a:r>
                <a:endParaRPr lang="en-US" altLang="zh-CN" sz="1800" dirty="0">
                  <a:latin typeface="思源宋体" panose="02020400000000000000" pitchFamily="18" charset="-122"/>
                  <a:ea typeface="思源宋体" panose="02020400000000000000" pitchFamily="18" charset="-122"/>
                </a:endParaRPr>
              </a:p>
            </p:txBody>
          </p:sp>
        </mc:Choice>
        <mc:Fallback xmlns="">
          <p:sp>
            <p:nvSpPr>
              <p:cNvPr id="13" name="内容占位符 12">
                <a:extLst>
                  <a:ext uri="{FF2B5EF4-FFF2-40B4-BE49-F238E27FC236}">
                    <a16:creationId xmlns:a16="http://schemas.microsoft.com/office/drawing/2014/main" id="{C82B4E58-EDAF-396E-C181-17A5313C0F19}"/>
                  </a:ext>
                </a:extLst>
              </p:cNvPr>
              <p:cNvSpPr>
                <a:spLocks noGrp="1" noRot="1" noChangeAspect="1" noMove="1" noResize="1" noEditPoints="1" noAdjustHandles="1" noChangeArrowheads="1" noChangeShapeType="1" noTextEdit="1"/>
              </p:cNvSpPr>
              <p:nvPr>
                <p:ph sz="quarter" idx="13"/>
              </p:nvPr>
            </p:nvSpPr>
            <p:spPr>
              <a:xfrm>
                <a:off x="779928" y="1751824"/>
                <a:ext cx="6555471" cy="5162862"/>
              </a:xfrm>
              <a:blipFill>
                <a:blip r:embed="rId3"/>
                <a:stretch>
                  <a:fillRect l="-837" r="-2605"/>
                </a:stretch>
              </a:blipFill>
            </p:spPr>
            <p:txBody>
              <a:bodyPr/>
              <a:lstStyle/>
              <a:p>
                <a:r>
                  <a:rPr lang="zh-CN" altLang="en-US">
                    <a:noFill/>
                  </a:rPr>
                  <a:t> </a:t>
                </a:r>
              </a:p>
            </p:txBody>
          </p:sp>
        </mc:Fallback>
      </mc:AlternateContent>
      <p:sp>
        <p:nvSpPr>
          <p:cNvPr id="2" name="文本占位符 1">
            <a:extLst>
              <a:ext uri="{FF2B5EF4-FFF2-40B4-BE49-F238E27FC236}">
                <a16:creationId xmlns:a16="http://schemas.microsoft.com/office/drawing/2014/main" id="{7B650C0E-779D-3A48-A109-A18665C3841F}"/>
              </a:ext>
            </a:extLst>
          </p:cNvPr>
          <p:cNvSpPr>
            <a:spLocks noGrp="1"/>
          </p:cNvSpPr>
          <p:nvPr>
            <p:ph type="body" sz="quarter" idx="16"/>
          </p:nvPr>
        </p:nvSpPr>
        <p:spPr/>
        <p:txBody>
          <a:bodyPr rtlCol="0"/>
          <a:lstStyle/>
          <a:p>
            <a:pPr rtl="0"/>
            <a:r>
              <a:rPr lang="zh-CN" altLang="en-US" b="1" i="0" dirty="0">
                <a:solidFill>
                  <a:srgbClr val="F8FAFF"/>
                </a:solidFill>
                <a:effectLst/>
                <a:latin typeface="Inter"/>
              </a:rPr>
              <a:t>每天进步</a:t>
            </a:r>
            <a:r>
              <a:rPr lang="en-US" altLang="zh-CN" b="1" i="0" dirty="0">
                <a:solidFill>
                  <a:srgbClr val="F8FAFF"/>
                </a:solidFill>
                <a:effectLst/>
                <a:latin typeface="Inter"/>
              </a:rPr>
              <a:t>1%</a:t>
            </a:r>
            <a:r>
              <a:rPr lang="zh-CN" altLang="en-US" b="1" i="0" dirty="0">
                <a:solidFill>
                  <a:srgbClr val="F8FAFF"/>
                </a:solidFill>
                <a:effectLst/>
                <a:latin typeface="Inter"/>
              </a:rPr>
              <a:t>，一年后会发生什么？</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F5EA2E03-A773-6ED5-50EC-FA2FC52CB6A4}"/>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8</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38E777D2-E53F-03D6-631C-9F809D9112B5}"/>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3DBF7E90-AC55-C6BD-C9AF-E78277C03CE1}"/>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t="88" b="88"/>
          <a:stretch/>
        </p:blipFill>
        <p:spPr>
          <a:xfrm>
            <a:off x="0" y="0"/>
            <a:ext cx="8329613" cy="457200"/>
          </a:xfrm>
        </p:spPr>
      </p:pic>
      <p:pic>
        <p:nvPicPr>
          <p:cNvPr id="8" name="图片 7" descr="图示, 示意图&#10;&#10;AI 生成的内容可能不正确。">
            <a:extLst>
              <a:ext uri="{FF2B5EF4-FFF2-40B4-BE49-F238E27FC236}">
                <a16:creationId xmlns:a16="http://schemas.microsoft.com/office/drawing/2014/main" id="{41E15E3D-0B30-3574-4BA2-EC32B5878F7F}"/>
              </a:ext>
            </a:extLst>
          </p:cNvPr>
          <p:cNvPicPr>
            <a:picLocks noChangeAspect="1"/>
          </p:cNvPicPr>
          <p:nvPr/>
        </p:nvPicPr>
        <p:blipFill>
          <a:blip r:embed="rId5"/>
          <a:stretch>
            <a:fillRect/>
          </a:stretch>
        </p:blipFill>
        <p:spPr>
          <a:xfrm>
            <a:off x="7306630" y="2185177"/>
            <a:ext cx="4456128" cy="4456128"/>
          </a:xfrm>
          <a:prstGeom prst="rect">
            <a:avLst/>
          </a:prstGeom>
        </p:spPr>
      </p:pic>
    </p:spTree>
    <p:extLst>
      <p:ext uri="{BB962C8B-B14F-4D97-AF65-F5344CB8AC3E}">
        <p14:creationId xmlns:p14="http://schemas.microsoft.com/office/powerpoint/2010/main" val="29118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A50E-3CC8-87AA-8547-918EF286D580}"/>
            </a:ext>
          </a:extLst>
        </p:cNvPr>
        <p:cNvGrpSpPr/>
        <p:nvPr/>
      </p:nvGrpSpPr>
      <p:grpSpPr>
        <a:xfrm>
          <a:off x="0" y="0"/>
          <a:ext cx="0" cy="0"/>
          <a:chOff x="0" y="0"/>
          <a:chExt cx="0" cy="0"/>
        </a:xfrm>
      </p:grpSpPr>
      <p:sp>
        <p:nvSpPr>
          <p:cNvPr id="12" name="标题 11">
            <a:extLst>
              <a:ext uri="{FF2B5EF4-FFF2-40B4-BE49-F238E27FC236}">
                <a16:creationId xmlns:a16="http://schemas.microsoft.com/office/drawing/2014/main" id="{D1A68990-D994-7BB4-5C74-F08CE0555665}"/>
              </a:ext>
            </a:extLst>
          </p:cNvPr>
          <p:cNvSpPr>
            <a:spLocks noGrp="1"/>
          </p:cNvSpPr>
          <p:nvPr>
            <p:ph type="title"/>
          </p:nvPr>
        </p:nvSpPr>
        <p:spPr>
          <a:xfrm>
            <a:off x="548640" y="609600"/>
            <a:ext cx="10805160" cy="1652982"/>
          </a:xfrm>
        </p:spPr>
        <p:txBody>
          <a:bodyPr rtlCol="0">
            <a:normAutofit/>
          </a:bodyPr>
          <a:lstStyle/>
          <a:p>
            <a:pPr rtl="0"/>
            <a:r>
              <a:rPr lang="en-US" altLang="zh-CN" sz="2800" dirty="0">
                <a:latin typeface="思源宋体" panose="02020400000000000000" pitchFamily="18" charset="-122"/>
                <a:ea typeface="思源宋体" panose="02020400000000000000" pitchFamily="18" charset="-122"/>
              </a:rPr>
              <a:t>2-2</a:t>
            </a:r>
            <a:r>
              <a:rPr lang="zh-CN" altLang="en-US" sz="2800" dirty="0">
                <a:latin typeface="思源宋体" panose="02020400000000000000" pitchFamily="18" charset="-122"/>
                <a:ea typeface="思源宋体" panose="02020400000000000000" pitchFamily="18" charset="-122"/>
              </a:rPr>
              <a:t>：扎克伯格的“极简决策”</a:t>
            </a:r>
            <a:endParaRPr lang="en-US" altLang="zh-CN" sz="2800" dirty="0">
              <a:latin typeface="思源宋体" panose="02020400000000000000" pitchFamily="18" charset="-122"/>
              <a:ea typeface="思源宋体" panose="02020400000000000000" pitchFamily="18" charset="-122"/>
            </a:endParaRPr>
          </a:p>
        </p:txBody>
      </p:sp>
      <p:sp>
        <p:nvSpPr>
          <p:cNvPr id="13" name="内容占位符 12">
            <a:extLst>
              <a:ext uri="{FF2B5EF4-FFF2-40B4-BE49-F238E27FC236}">
                <a16:creationId xmlns:a16="http://schemas.microsoft.com/office/drawing/2014/main" id="{3EF5AC2E-C1ED-DDB6-C4D3-A6BD168941D5}"/>
              </a:ext>
            </a:extLst>
          </p:cNvPr>
          <p:cNvSpPr>
            <a:spLocks noGrp="1"/>
          </p:cNvSpPr>
          <p:nvPr>
            <p:ph sz="quarter" idx="13"/>
          </p:nvPr>
        </p:nvSpPr>
        <p:spPr>
          <a:xfrm>
            <a:off x="554285" y="2799900"/>
            <a:ext cx="3349136" cy="3002622"/>
          </a:xfrm>
        </p:spPr>
        <p:txBody>
          <a:bodyPr rtlCol="0">
            <a:noAutofit/>
          </a:bodyPr>
          <a:lstStyle/>
          <a:p>
            <a:pPr marL="0" indent="0" rtl="0">
              <a:buNone/>
            </a:pPr>
            <a:r>
              <a:rPr lang="zh-CN" altLang="en-US" sz="1800" dirty="0">
                <a:latin typeface="思源宋体" panose="02020400000000000000" pitchFamily="18" charset="-122"/>
                <a:ea typeface="思源宋体" panose="02020400000000000000" pitchFamily="18" charset="-122"/>
              </a:rPr>
              <a:t>扎克伯格十年如一日穿灰色</a:t>
            </a:r>
            <a:r>
              <a:rPr lang="en-US" altLang="zh-CN" sz="1800" dirty="0">
                <a:latin typeface="思源宋体" panose="02020400000000000000" pitchFamily="18" charset="-122"/>
                <a:ea typeface="思源宋体" panose="02020400000000000000" pitchFamily="18" charset="-122"/>
              </a:rPr>
              <a:t>T</a:t>
            </a:r>
            <a:r>
              <a:rPr lang="zh-CN" altLang="en-US" sz="1800" dirty="0">
                <a:latin typeface="思源宋体" panose="02020400000000000000" pitchFamily="18" charset="-122"/>
                <a:ea typeface="思源宋体" panose="02020400000000000000" pitchFamily="18" charset="-122"/>
              </a:rPr>
              <a:t>恤，通过减少非核心决策节省意志力，推动</a:t>
            </a:r>
            <a:r>
              <a:rPr lang="en-US" altLang="zh-CN" sz="1800" dirty="0">
                <a:latin typeface="思源宋体" panose="02020400000000000000" pitchFamily="18" charset="-122"/>
                <a:ea typeface="思源宋体" panose="02020400000000000000" pitchFamily="18" charset="-122"/>
              </a:rPr>
              <a:t>Facebook</a:t>
            </a:r>
            <a:r>
              <a:rPr lang="zh-CN" altLang="en-US" sz="1800" dirty="0">
                <a:latin typeface="思源宋体" panose="02020400000000000000" pitchFamily="18" charset="-122"/>
                <a:ea typeface="思源宋体" panose="02020400000000000000" pitchFamily="18" charset="-122"/>
              </a:rPr>
              <a:t>日活用户从</a:t>
            </a:r>
            <a:r>
              <a:rPr lang="en-US" altLang="zh-CN" sz="1800" dirty="0">
                <a:latin typeface="思源宋体" panose="02020400000000000000" pitchFamily="18" charset="-122"/>
                <a:ea typeface="思源宋体" panose="02020400000000000000" pitchFamily="18" charset="-122"/>
              </a:rPr>
              <a:t>1</a:t>
            </a:r>
            <a:r>
              <a:rPr lang="zh-CN" altLang="en-US" sz="1800" dirty="0">
                <a:latin typeface="思源宋体" panose="02020400000000000000" pitchFamily="18" charset="-122"/>
                <a:ea typeface="思源宋体" panose="02020400000000000000" pitchFamily="18" charset="-122"/>
              </a:rPr>
              <a:t>亿增长至</a:t>
            </a:r>
            <a:r>
              <a:rPr lang="en-US" altLang="zh-CN" sz="1800" dirty="0">
                <a:latin typeface="思源宋体" panose="02020400000000000000" pitchFamily="18" charset="-122"/>
                <a:ea typeface="思源宋体" panose="02020400000000000000" pitchFamily="18" charset="-122"/>
              </a:rPr>
              <a:t>20</a:t>
            </a:r>
            <a:r>
              <a:rPr lang="zh-CN" altLang="en-US" sz="1800" dirty="0">
                <a:latin typeface="思源宋体" panose="02020400000000000000" pitchFamily="18" charset="-122"/>
                <a:ea typeface="思源宋体" panose="02020400000000000000" pitchFamily="18" charset="-122"/>
              </a:rPr>
              <a:t>亿。这一案例印证了“习惯是聪明人的偷懒策略”</a:t>
            </a:r>
            <a:r>
              <a:rPr lang="en-US" altLang="zh-CN" sz="1800" dirty="0">
                <a:latin typeface="思源宋体" panose="02020400000000000000" pitchFamily="18" charset="-122"/>
                <a:ea typeface="思源宋体" panose="02020400000000000000" pitchFamily="18" charset="-122"/>
              </a:rPr>
              <a:t>——</a:t>
            </a:r>
            <a:r>
              <a:rPr lang="zh-CN" altLang="en-US" sz="1800" dirty="0">
                <a:latin typeface="思源宋体" panose="02020400000000000000" pitchFamily="18" charset="-122"/>
                <a:ea typeface="思源宋体" panose="02020400000000000000" pitchFamily="18" charset="-122"/>
              </a:rPr>
              <a:t>用自动化行为替代高频决策，专注关键目标。</a:t>
            </a:r>
            <a:endParaRPr lang="en-US" altLang="zh-CN" sz="1800" dirty="0">
              <a:latin typeface="思源宋体" panose="02020400000000000000" pitchFamily="18" charset="-122"/>
              <a:ea typeface="思源宋体" panose="02020400000000000000" pitchFamily="18" charset="-122"/>
            </a:endParaRPr>
          </a:p>
        </p:txBody>
      </p:sp>
      <p:sp>
        <p:nvSpPr>
          <p:cNvPr id="2" name="文本占位符 1">
            <a:extLst>
              <a:ext uri="{FF2B5EF4-FFF2-40B4-BE49-F238E27FC236}">
                <a16:creationId xmlns:a16="http://schemas.microsoft.com/office/drawing/2014/main" id="{52D2011A-62F0-C153-8D58-AE9B52CA6B45}"/>
              </a:ext>
            </a:extLst>
          </p:cNvPr>
          <p:cNvSpPr>
            <a:spLocks noGrp="1"/>
          </p:cNvSpPr>
          <p:nvPr>
            <p:ph type="body" sz="quarter" idx="16"/>
          </p:nvPr>
        </p:nvSpPr>
        <p:spPr/>
        <p:txBody>
          <a:bodyPr rtlCol="0"/>
          <a:lstStyle/>
          <a:p>
            <a:pPr rtl="0"/>
            <a:r>
              <a:rPr lang="zh-CN" altLang="en-US" b="1" i="0" dirty="0">
                <a:solidFill>
                  <a:srgbClr val="F8FAFF"/>
                </a:solidFill>
                <a:effectLst/>
                <a:latin typeface="Inter"/>
              </a:rPr>
              <a:t>顶级成功者的习惯共性</a:t>
            </a:r>
            <a:endParaRPr lang="en-US" altLang="zh-CN" b="1" dirty="0">
              <a:ea typeface="Microsoft YaHei UI" panose="020B0503020204020204" pitchFamily="34" charset="-122"/>
            </a:endParaRPr>
          </a:p>
        </p:txBody>
      </p:sp>
      <p:sp>
        <p:nvSpPr>
          <p:cNvPr id="3" name="灯片编号占位符 2">
            <a:extLst>
              <a:ext uri="{FF2B5EF4-FFF2-40B4-BE49-F238E27FC236}">
                <a16:creationId xmlns:a16="http://schemas.microsoft.com/office/drawing/2014/main" id="{02DACEFF-1B3C-9513-FE91-88E06403AEB2}"/>
              </a:ext>
            </a:extLst>
          </p:cNvPr>
          <p:cNvSpPr>
            <a:spLocks noGrp="1"/>
          </p:cNvSpPr>
          <p:nvPr>
            <p:ph type="sldNum" sz="quarter" idx="4"/>
          </p:nvPr>
        </p:nvSpPr>
        <p:spPr/>
        <p:txBody>
          <a:bodyPr rtlCol="0"/>
          <a:lstStyle/>
          <a:p>
            <a:pPr rtl="0"/>
            <a:fld id="{4FAB73BC-B049-4115-A692-8D63A059BFB8}" type="slidenum">
              <a:rPr lang="en-US" altLang="zh-CN" smtClean="0">
                <a:ea typeface="Microsoft YaHei UI" panose="020B0503020204020204" pitchFamily="34" charset="-122"/>
              </a:rPr>
              <a:pPr rtl="0"/>
              <a:t>9</a:t>
            </a:fld>
            <a:endParaRPr lang="zh-CN" altLang="en-US">
              <a:ea typeface="Microsoft YaHei UI" panose="020B0503020204020204" pitchFamily="34" charset="-122"/>
            </a:endParaRPr>
          </a:p>
        </p:txBody>
      </p:sp>
      <p:sp>
        <p:nvSpPr>
          <p:cNvPr id="18" name="文本占位符 119">
            <a:extLst>
              <a:ext uri="{FF2B5EF4-FFF2-40B4-BE49-F238E27FC236}">
                <a16:creationId xmlns:a16="http://schemas.microsoft.com/office/drawing/2014/main" id="{DDA0549F-85C2-881E-E5FB-A02B6ABF0BD6}"/>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rtl="0"/>
            <a:endParaRPr lang="zh-CN" altLang="en-US">
              <a:latin typeface="Microsoft YaHei UI" panose="020B0503020204020204" pitchFamily="34" charset="-122"/>
              <a:ea typeface="Microsoft YaHei UI" panose="020B0503020204020204" pitchFamily="34" charset="-122"/>
            </a:endParaRPr>
          </a:p>
        </p:txBody>
      </p:sp>
      <p:pic>
        <p:nvPicPr>
          <p:cNvPr id="10" name="图片占位符 5">
            <a:extLst>
              <a:ext uri="{FF2B5EF4-FFF2-40B4-BE49-F238E27FC236}">
                <a16:creationId xmlns:a16="http://schemas.microsoft.com/office/drawing/2014/main" id="{5D3FA7A4-F3ED-E83D-56F1-CCEB08BBAE9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88" b="88"/>
          <a:stretch/>
        </p:blipFill>
        <p:spPr>
          <a:xfrm>
            <a:off x="0" y="0"/>
            <a:ext cx="8329613" cy="457200"/>
          </a:xfrm>
        </p:spPr>
      </p:pic>
      <p:pic>
        <p:nvPicPr>
          <p:cNvPr id="5" name="图片 4">
            <a:extLst>
              <a:ext uri="{FF2B5EF4-FFF2-40B4-BE49-F238E27FC236}">
                <a16:creationId xmlns:a16="http://schemas.microsoft.com/office/drawing/2014/main" id="{70CAB5F8-1C5B-5D6F-2720-48209B7E77E6}"/>
              </a:ext>
            </a:extLst>
          </p:cNvPr>
          <p:cNvPicPr>
            <a:picLocks noChangeAspect="1"/>
          </p:cNvPicPr>
          <p:nvPr/>
        </p:nvPicPr>
        <p:blipFill>
          <a:blip r:embed="rId4"/>
          <a:stretch>
            <a:fillRect/>
          </a:stretch>
        </p:blipFill>
        <p:spPr>
          <a:xfrm>
            <a:off x="4027726" y="1216998"/>
            <a:ext cx="4248472" cy="5374498"/>
          </a:xfrm>
          <a:prstGeom prst="rect">
            <a:avLst/>
          </a:prstGeom>
        </p:spPr>
      </p:pic>
      <p:pic>
        <p:nvPicPr>
          <p:cNvPr id="7" name="图片 6">
            <a:extLst>
              <a:ext uri="{FF2B5EF4-FFF2-40B4-BE49-F238E27FC236}">
                <a16:creationId xmlns:a16="http://schemas.microsoft.com/office/drawing/2014/main" id="{6C67B19A-DE4C-215F-5AD7-8E76CC66FEF3}"/>
              </a:ext>
            </a:extLst>
          </p:cNvPr>
          <p:cNvPicPr>
            <a:picLocks noChangeAspect="1"/>
          </p:cNvPicPr>
          <p:nvPr/>
        </p:nvPicPr>
        <p:blipFill>
          <a:blip r:embed="rId5"/>
          <a:stretch>
            <a:fillRect/>
          </a:stretch>
        </p:blipFill>
        <p:spPr>
          <a:xfrm>
            <a:off x="8266473" y="1216998"/>
            <a:ext cx="3851426" cy="3337173"/>
          </a:xfrm>
          <a:prstGeom prst="rect">
            <a:avLst/>
          </a:prstGeom>
        </p:spPr>
      </p:pic>
      <p:pic>
        <p:nvPicPr>
          <p:cNvPr id="1026" name="Picture 2">
            <a:extLst>
              <a:ext uri="{FF2B5EF4-FFF2-40B4-BE49-F238E27FC236}">
                <a16:creationId xmlns:a16="http://schemas.microsoft.com/office/drawing/2014/main" id="{5204E289-95B9-711C-274E-A896A2E89C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5521" y="4686858"/>
            <a:ext cx="3576661" cy="165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2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42569787_TF89082059.potx" id="{D74C1587-8195-4EA0-B9EE-9ECBC2A0652E}" vid="{D4B4F7F6-D47B-4DDA-B0BF-D6B0C662ABD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6A86D9CC-0D9D-4BFE-B3F3-26F480BF8C8A}">
  <ds:schemaRefs>
    <ds:schemaRef ds:uri="http://schemas.openxmlformats.org/package/2006/metadata/core-properties"/>
    <ds:schemaRef ds:uri="http://schemas.microsoft.com/office/2006/documentManagement/types"/>
    <ds:schemaRef ds:uri="http://www.w3.org/XML/1998/namespace"/>
    <ds:schemaRef ds:uri="71af3243-3dd4-4a8d-8c0d-dd76da1f02a5"/>
    <ds:schemaRef ds:uri="http://purl.org/dc/dcmitype/"/>
    <ds:schemaRef ds:uri="http://schemas.microsoft.com/office/infopath/2007/PartnerControls"/>
    <ds:schemaRef ds:uri="http://purl.org/dc/terms/"/>
    <ds:schemaRef ds:uri="http://schemas.microsoft.com/office/2006/metadata/properties"/>
    <ds:schemaRef ds:uri="16c05727-aa75-4e4a-9b5f-8a80a116589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新式经典块式演示文稿</Template>
  <TotalTime>632</TotalTime>
  <Words>4995</Words>
  <Application>Microsoft Office PowerPoint</Application>
  <PresentationFormat>宽屏</PresentationFormat>
  <Paragraphs>299</Paragraphs>
  <Slides>38</Slides>
  <Notes>38</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Inter</vt:lpstr>
      <vt:lpstr>Microsoft YaHei UI</vt:lpstr>
      <vt:lpstr>Yu Mincho</vt:lpstr>
      <vt:lpstr>思源宋体</vt:lpstr>
      <vt:lpstr>Arial</vt:lpstr>
      <vt:lpstr>Cambria Math</vt:lpstr>
      <vt:lpstr>CMU Serif</vt:lpstr>
      <vt:lpstr>Wingdings 3</vt:lpstr>
      <vt:lpstr>ModernClassicBlock-3</vt:lpstr>
      <vt:lpstr>养成好习惯 携手促成长</vt:lpstr>
      <vt:lpstr>目录</vt:lpstr>
      <vt:lpstr>理论篇：好习惯的定义与底层逻辑</vt:lpstr>
      <vt:lpstr>1-1：习惯的神经科学机制</vt:lpstr>
      <vt:lpstr>1-2：坏习惯的“多巴胺陷阱”</vt:lpstr>
      <vt:lpstr>数据篇：好习惯如何改写人生剧本</vt:lpstr>
      <vt:lpstr>∀w∈R,∑_(k=1)^365▒〖〖0.99〗^k w〗≈96.47w ∀w∈R,∑_(k=1)^365▒〖〖1.01〗^k w〗≈3715.13w  </vt:lpstr>
      <vt:lpstr>2-1：新复利公式的震撼力量</vt:lpstr>
      <vt:lpstr>2-2：扎克伯格的“极简决策”</vt:lpstr>
      <vt:lpstr> ——爱因斯坦</vt:lpstr>
      <vt:lpstr>方法篇：从“知道”到“做到”的科学路径</vt:lpstr>
      <vt:lpstr>3-1：习惯养成的四阶段模型</vt:lpstr>
      <vt:lpstr>3-2：游戏化工具Habitica</vt:lpstr>
      <vt:lpstr>3-3：福格行为模型实战</vt:lpstr>
      <vt:lpstr>合作篇：家庭、班级、自我三方联动</vt:lpstr>
      <vt:lpstr>4-1：家庭沟通的“三明治法则”</vt:lpstr>
      <vt:lpstr>4-2：班级“习惯盲盒”挑战</vt:lpstr>
      <vt:lpstr>附加篇：规律习惯养成示例</vt:lpstr>
      <vt:lpstr>中考即将到来，我们应如何分配时间？</vt:lpstr>
      <vt:lpstr>我的周中时间分配表</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每周的动画时间，我在每季度都会养成规律的习惯</vt:lpstr>
      <vt:lpstr>周末的休息时间，我还会看这些动画</vt:lpstr>
      <vt:lpstr>周末的休息时间，我还会看这些动画</vt:lpstr>
      <vt:lpstr>周末的休息时间，我还会看这些动画</vt:lpstr>
      <vt:lpstr>周末的休息时间，我还会看这些动画</vt:lpstr>
      <vt:lpstr>周末的休息时间，我还会玩这些游戏</vt:lpstr>
      <vt:lpstr>寒假，我在休息时间畅玩了这款游戏</vt:lpstr>
      <vt:lpstr>上周末，我在休息时间看了这部动画电影</vt:lpstr>
      <vt:lpstr>总结：好习惯的本质是“掌控人生的方向盘”</vt:lpstr>
      <vt:lpstr>成长不是奇迹， 而是习惯的累积。  感谢聆听！</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Ether Hikari</dc:creator>
  <cp:lastModifiedBy>Ether Hikari</cp:lastModifiedBy>
  <cp:revision>215</cp:revision>
  <dcterms:created xsi:type="dcterms:W3CDTF">2025-02-21T13:24:13Z</dcterms:created>
  <dcterms:modified xsi:type="dcterms:W3CDTF">2025-02-23T14:11:16Z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